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y="6858000" cx="12192000"/>
  <p:notesSz cx="6858000" cy="9144000"/>
  <p:embeddedFontLst>
    <p:embeddedFont>
      <p:font typeface="Raleway"/>
      <p:regular r:id="rId71"/>
      <p:bold r:id="rId72"/>
      <p:italic r:id="rId73"/>
      <p:boldItalic r:id="rId74"/>
    </p:embeddedFont>
    <p:embeddedFont>
      <p:font typeface="Source Code Pro"/>
      <p:regular r:id="rId75"/>
      <p:bold r:id="rId76"/>
      <p:italic r:id="rId77"/>
      <p:boldItalic r:id="rId78"/>
    </p:embeddedFont>
    <p:embeddedFont>
      <p:font typeface="Raleway Black"/>
      <p:bold r:id="rId79"/>
      <p:boldItalic r:id="rId80"/>
    </p:embeddedFont>
    <p:embeddedFont>
      <p:font typeface="Raleway Medium"/>
      <p:regular r:id="rId81"/>
      <p:bold r:id="rId82"/>
      <p:italic r:id="rId83"/>
      <p:boldItalic r:id="rId84"/>
    </p:embeddedFont>
    <p:embeddedFont>
      <p:font typeface="Source Code Pro Medium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RalewayMedium-boldItalic.fntdata"/><Relationship Id="rId83" Type="http://schemas.openxmlformats.org/officeDocument/2006/relationships/font" Target="fonts/RalewayMedium-italic.fntdata"/><Relationship Id="rId42" Type="http://schemas.openxmlformats.org/officeDocument/2006/relationships/slide" Target="slides/slide38.xml"/><Relationship Id="rId86" Type="http://schemas.openxmlformats.org/officeDocument/2006/relationships/font" Target="fonts/SourceCodeProMedium-bold.fntdata"/><Relationship Id="rId41" Type="http://schemas.openxmlformats.org/officeDocument/2006/relationships/slide" Target="slides/slide37.xml"/><Relationship Id="rId85" Type="http://schemas.openxmlformats.org/officeDocument/2006/relationships/font" Target="fonts/SourceCodeProMedium-regular.fntdata"/><Relationship Id="rId44" Type="http://schemas.openxmlformats.org/officeDocument/2006/relationships/slide" Target="slides/slide40.xml"/><Relationship Id="rId88" Type="http://schemas.openxmlformats.org/officeDocument/2006/relationships/font" Target="fonts/SourceCodeProMedium-boldItalic.fntdata"/><Relationship Id="rId43" Type="http://schemas.openxmlformats.org/officeDocument/2006/relationships/slide" Target="slides/slide39.xml"/><Relationship Id="rId87" Type="http://schemas.openxmlformats.org/officeDocument/2006/relationships/font" Target="fonts/SourceCodeProMedium-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RalewayBlack-boldItalic.fntdata"/><Relationship Id="rId82" Type="http://schemas.openxmlformats.org/officeDocument/2006/relationships/font" Target="fonts/RalewayMedium-bold.fntdata"/><Relationship Id="rId81" Type="http://schemas.openxmlformats.org/officeDocument/2006/relationships/font" Target="fonts/Raleway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aleway-italic.fntdata"/><Relationship Id="rId72" Type="http://schemas.openxmlformats.org/officeDocument/2006/relationships/font" Target="fonts/Raleway-bold.fntdata"/><Relationship Id="rId31" Type="http://schemas.openxmlformats.org/officeDocument/2006/relationships/slide" Target="slides/slide27.xml"/><Relationship Id="rId75" Type="http://schemas.openxmlformats.org/officeDocument/2006/relationships/font" Target="fonts/SourceCodePro-regular.fntdata"/><Relationship Id="rId30" Type="http://schemas.openxmlformats.org/officeDocument/2006/relationships/slide" Target="slides/slide26.xml"/><Relationship Id="rId74" Type="http://schemas.openxmlformats.org/officeDocument/2006/relationships/font" Target="fonts/Raleway-boldItalic.fntdata"/><Relationship Id="rId33" Type="http://schemas.openxmlformats.org/officeDocument/2006/relationships/slide" Target="slides/slide29.xml"/><Relationship Id="rId77" Type="http://schemas.openxmlformats.org/officeDocument/2006/relationships/font" Target="fonts/SourceCodePro-italic.fntdata"/><Relationship Id="rId32" Type="http://schemas.openxmlformats.org/officeDocument/2006/relationships/slide" Target="slides/slide28.xml"/><Relationship Id="rId76" Type="http://schemas.openxmlformats.org/officeDocument/2006/relationships/font" Target="fonts/SourceCodePro-bold.fntdata"/><Relationship Id="rId35" Type="http://schemas.openxmlformats.org/officeDocument/2006/relationships/slide" Target="slides/slide31.xml"/><Relationship Id="rId79" Type="http://schemas.openxmlformats.org/officeDocument/2006/relationships/font" Target="fonts/RalewayBlack-bold.fntdata"/><Relationship Id="rId34" Type="http://schemas.openxmlformats.org/officeDocument/2006/relationships/slide" Target="slides/slide30.xml"/><Relationship Id="rId78" Type="http://schemas.openxmlformats.org/officeDocument/2006/relationships/font" Target="fonts/SourceCodePro-boldItalic.fntdata"/><Relationship Id="rId71" Type="http://schemas.openxmlformats.org/officeDocument/2006/relationships/font" Target="fonts/Raleway-regular.fntdata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3be503c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43be503ce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dfdf62cf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44dfdf62cf_3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dfdf62cf_3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44dfdf62cf_3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4dfdf62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44dfdf62c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4dfdf62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44dfdf62c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4f88953f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44f88953fb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4f88953fb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44f88953fb_7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4f88953f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44f88953fb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4dfdf62cf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44dfdf62cf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4dfdf62cf_3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44dfdf62cf_3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44dfdf62cf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44dfdf62cf_3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3be503c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43be503cef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4dfdf62c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44dfdf62cf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4dfdf62c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44dfdf62cf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4dfdf62c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44dfdf62cf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4dfdf62cf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44dfdf62cf_1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4dfdf62cf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44dfdf62cf_1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4dfdf62c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44dfdf62cf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4dfdf62cf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44dfdf62cf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44dfdf62cf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44dfdf62cf_3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44dfdf62cf_3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44dfdf62cf_3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4dfdf62cf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44dfdf62cf_3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4f88953fb_8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44f88953fb_8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4dfdf62cf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44dfdf62cf_3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4dfdf62cf_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44dfdf62cf_3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4dfdf62cf_3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44dfdf62cf_3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4dfdf62cf_3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44dfdf62cf_3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4dfdf62cf_3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44dfdf62cf_3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44dfdf62c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44dfdf62cf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4dfdf62cf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44dfdf62cf_4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44dfdf62cf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44dfdf62cf_4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4dfdf62cf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44dfdf62cf_4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44dfdf62cf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44dfdf62cf_4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3be503c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43be503ce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44dfdf62cf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44dfdf62cf_4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4dfdf62cf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g44dfdf62cf_4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44f88953f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44f88953fb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4dfdf62cf_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44dfdf62cf_4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44dfdf62cf_4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44dfdf62cf_4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4dfdf62cf_4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44dfdf62cf_4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44dfdf62cf_4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44dfdf62cf_4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44dfdf62cf_4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44dfdf62cf_4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44dfdf62cf_4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44dfdf62cf_4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44dfdf62cf_4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44dfdf62cf_4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4f88953fb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44f88953fb_7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4f88953fb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44f88953fb_2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44f88953fb_8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44f88953fb_8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44f2fad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44f2fad68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44f2fad68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44f2fad68f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44f2fad68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44f2fad68f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44f2fad68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44f2fad68f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44f2fad68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44f2fad68f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44f2fad68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44f2fad68f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4f2fad68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g44f2fad68f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4f2fad68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g44f2fad68f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f510cb9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ef510cb9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44f2fad68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44f2fad68f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44f2fad68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44f2fad68f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4f88953f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g44f88953fb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44f88953fb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g44f88953fb_2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44f88953fb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g44f88953fb_8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44f88953fb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g44f88953fb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3ef86b1d78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g3ef86b1d78_1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e7178df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e7178dfa7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eb09f56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eb09f56d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eb09f56d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eb09f56d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apidetarefas.docs.apiary.io/#reference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github.com/brunobatista25/RubyGene" TargetMode="External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7.gif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33.gif"/><Relationship Id="rId6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8.png"/><Relationship Id="rId6" Type="http://schemas.openxmlformats.org/officeDocument/2006/relationships/image" Target="../media/image4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gif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0.gif"/><Relationship Id="rId7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hyperlink" Target="https://github.com/rbercam/testing_dojo_uai_api.git" TargetMode="External"/><Relationship Id="rId5" Type="http://schemas.openxmlformats.org/officeDocument/2006/relationships/hyperlink" Target="https://github.com/rbercam/testing_dojo_uai_api/archive/master.zip" TargetMode="External"/><Relationship Id="rId6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61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1" Type="http://schemas.openxmlformats.org/officeDocument/2006/relationships/image" Target="../media/image3.png"/><Relationship Id="rId10" Type="http://schemas.openxmlformats.org/officeDocument/2006/relationships/image" Target="../media/image4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hyperlink" Target="http://drive.google.com/file/d/1igBqLW0GLVM2XpGPqjnnTHGv4w-ge_WU/view" TargetMode="External"/><Relationship Id="rId7" Type="http://schemas.openxmlformats.org/officeDocument/2006/relationships/image" Target="../media/image6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mailto:faelbercam@gmail.com" TargetMode="External"/><Relationship Id="rId5" Type="http://schemas.openxmlformats.org/officeDocument/2006/relationships/hyperlink" Target="https://www.linkedin.com/in/rafael-ber%C3%A7am-918a4718/" TargetMode="External"/><Relationship Id="rId6" Type="http://schemas.openxmlformats.org/officeDocument/2006/relationships/hyperlink" Target="https://github.com/rbercam" TargetMode="External"/><Relationship Id="rId7" Type="http://schemas.openxmlformats.org/officeDocument/2006/relationships/hyperlink" Target="https://www.facebook.com/rafael.bercam" TargetMode="External"/><Relationship Id="rId8" Type="http://schemas.openxmlformats.org/officeDocument/2006/relationships/hyperlink" Target="https://twitter.com/rbercam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Relationship Id="rId4" Type="http://schemas.openxmlformats.org/officeDocument/2006/relationships/image" Target="../media/image66.png"/><Relationship Id="rId5" Type="http://schemas.openxmlformats.org/officeDocument/2006/relationships/image" Target="../media/image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github.com/jnunemaker/httparty" TargetMode="External"/><Relationship Id="rId4" Type="http://schemas.openxmlformats.org/officeDocument/2006/relationships/hyperlink" Target="https://github.com/stympy/faker" TargetMode="External"/><Relationship Id="rId11" Type="http://schemas.openxmlformats.org/officeDocument/2006/relationships/image" Target="../media/image3.png"/><Relationship Id="rId10" Type="http://schemas.openxmlformats.org/officeDocument/2006/relationships/image" Target="../media/image4.png"/><Relationship Id="rId9" Type="http://schemas.openxmlformats.org/officeDocument/2006/relationships/hyperlink" Target="https://cswr.github.io/JsonSchema/spec/basic_types/" TargetMode="External"/><Relationship Id="rId5" Type="http://schemas.openxmlformats.org/officeDocument/2006/relationships/hyperlink" Target="https://medium.com/@JanisGraubins/open-banking-api-explained-in-3-gifs-b806f14ca2ca" TargetMode="External"/><Relationship Id="rId6" Type="http://schemas.openxmlformats.org/officeDocument/2006/relationships/hyperlink" Target="https://github.com/brunobatista25/RubyGene" TargetMode="External"/><Relationship Id="rId7" Type="http://schemas.openxmlformats.org/officeDocument/2006/relationships/hyperlink" Target="https://www.rubydoc.info/gems/json_matchers/0.6.3" TargetMode="External"/><Relationship Id="rId8" Type="http://schemas.openxmlformats.org/officeDocument/2006/relationships/hyperlink" Target="https://circleci.com/doc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85" name="Google Shape;85;p13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87" name="Google Shape;87;p13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8" name="Google Shape;88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Google Shape;89;p13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Automação de Testes API - HTTParty com 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0" name="Google Shape;90;p13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" name="Google Shape;91;p13"/>
          <p:cNvSpPr txBox="1"/>
          <p:nvPr/>
        </p:nvSpPr>
        <p:spPr>
          <a:xfrm>
            <a:off x="1813500" y="1446025"/>
            <a:ext cx="85650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94" name="Google Shape;94;p13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" name="Google Shape;95;p13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588" y="1913950"/>
            <a:ext cx="2568701" cy="223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7888" y="1134275"/>
            <a:ext cx="3790525" cy="37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9913" y="1355777"/>
            <a:ext cx="3347550" cy="33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/>
          <p:nvPr/>
        </p:nvSpPr>
        <p:spPr>
          <a:xfrm>
            <a:off x="1123602" y="4515428"/>
            <a:ext cx="2456700" cy="276900"/>
          </a:xfrm>
          <a:prstGeom prst="ellipse">
            <a:avLst/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4476402" y="4515428"/>
            <a:ext cx="2456700" cy="276900"/>
          </a:xfrm>
          <a:prstGeom prst="ellipse">
            <a:avLst/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3"/>
          <p:cNvSpPr/>
          <p:nvPr/>
        </p:nvSpPr>
        <p:spPr>
          <a:xfrm>
            <a:off x="7575899" y="4515425"/>
            <a:ext cx="3492600" cy="276900"/>
          </a:xfrm>
          <a:prstGeom prst="ellipse">
            <a:avLst/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API de Tarefas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62" name="Google Shape;262;p22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63" name="Google Shape;263;p22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264" name="Google Shape;264;p22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2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266" name="Google Shape;266;p22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67" name="Google Shape;267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22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270" name="Google Shape;270;p22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p22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1010825" y="1417125"/>
            <a:ext cx="103440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 Medium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Autor: Bruno Batista</a:t>
            </a:r>
            <a:endParaRPr/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 Medium"/>
              <a:buChar char="●"/>
            </a:pPr>
            <a:r>
              <a:rPr lang="pt-BR" sz="2800" u="sng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https://apidetarefas.docs.apiary.io/#reference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 Medium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Login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 Medium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Tarefas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22"/>
          <p:cNvGrpSpPr/>
          <p:nvPr/>
        </p:nvGrpSpPr>
        <p:grpSpPr>
          <a:xfrm>
            <a:off x="5371026" y="2813143"/>
            <a:ext cx="5513128" cy="2798748"/>
            <a:chOff x="796810" y="2238918"/>
            <a:chExt cx="5787453" cy="3328672"/>
          </a:xfrm>
        </p:grpSpPr>
        <p:sp>
          <p:nvSpPr>
            <p:cNvPr id="275" name="Google Shape;275;p22"/>
            <p:cNvSpPr/>
            <p:nvPr/>
          </p:nvSpPr>
          <p:spPr>
            <a:xfrm>
              <a:off x="1330290" y="2238918"/>
              <a:ext cx="4719719" cy="3117747"/>
            </a:xfrm>
            <a:custGeom>
              <a:rect b="b" l="l" r="r" t="t"/>
              <a:pathLst>
                <a:path extrusionOk="0" h="3248" w="4918">
                  <a:moveTo>
                    <a:pt x="4914" y="178"/>
                  </a:moveTo>
                  <a:cubicBezTo>
                    <a:pt x="4914" y="356"/>
                    <a:pt x="4915" y="535"/>
                    <a:pt x="4915" y="713"/>
                  </a:cubicBezTo>
                  <a:cubicBezTo>
                    <a:pt x="4915" y="1187"/>
                    <a:pt x="4915" y="1660"/>
                    <a:pt x="4915" y="2133"/>
                  </a:cubicBezTo>
                  <a:cubicBezTo>
                    <a:pt x="4916" y="2491"/>
                    <a:pt x="4918" y="3248"/>
                    <a:pt x="4918" y="3248"/>
                  </a:cubicBezTo>
                  <a:cubicBezTo>
                    <a:pt x="1" y="3248"/>
                    <a:pt x="1" y="3248"/>
                    <a:pt x="1" y="3248"/>
                  </a:cubicBezTo>
                  <a:cubicBezTo>
                    <a:pt x="1" y="2893"/>
                    <a:pt x="1" y="2537"/>
                    <a:pt x="1" y="2183"/>
                  </a:cubicBezTo>
                  <a:cubicBezTo>
                    <a:pt x="1" y="1532"/>
                    <a:pt x="1" y="880"/>
                    <a:pt x="0" y="229"/>
                  </a:cubicBezTo>
                  <a:cubicBezTo>
                    <a:pt x="0" y="205"/>
                    <a:pt x="2" y="181"/>
                    <a:pt x="8" y="157"/>
                  </a:cubicBezTo>
                  <a:cubicBezTo>
                    <a:pt x="13" y="154"/>
                    <a:pt x="15" y="150"/>
                    <a:pt x="14" y="143"/>
                  </a:cubicBezTo>
                  <a:cubicBezTo>
                    <a:pt x="33" y="77"/>
                    <a:pt x="77" y="34"/>
                    <a:pt x="141" y="12"/>
                  </a:cubicBezTo>
                  <a:cubicBezTo>
                    <a:pt x="166" y="3"/>
                    <a:pt x="191" y="0"/>
                    <a:pt x="218" y="0"/>
                  </a:cubicBezTo>
                  <a:cubicBezTo>
                    <a:pt x="1716" y="1"/>
                    <a:pt x="3214" y="1"/>
                    <a:pt x="4712" y="1"/>
                  </a:cubicBezTo>
                  <a:cubicBezTo>
                    <a:pt x="4802" y="1"/>
                    <a:pt x="4888" y="64"/>
                    <a:pt x="4905" y="143"/>
                  </a:cubicBezTo>
                  <a:cubicBezTo>
                    <a:pt x="4903" y="150"/>
                    <a:pt x="4905" y="154"/>
                    <a:pt x="4911" y="157"/>
                  </a:cubicBezTo>
                  <a:cubicBezTo>
                    <a:pt x="4911" y="160"/>
                    <a:pt x="4912" y="164"/>
                    <a:pt x="4913" y="167"/>
                  </a:cubicBezTo>
                  <a:cubicBezTo>
                    <a:pt x="4908" y="171"/>
                    <a:pt x="4909" y="175"/>
                    <a:pt x="4914" y="178"/>
                  </a:cubicBezTo>
                  <a:close/>
                  <a:moveTo>
                    <a:pt x="2459" y="201"/>
                  </a:moveTo>
                  <a:cubicBezTo>
                    <a:pt x="1728" y="201"/>
                    <a:pt x="998" y="201"/>
                    <a:pt x="267" y="200"/>
                  </a:cubicBezTo>
                  <a:cubicBezTo>
                    <a:pt x="238" y="200"/>
                    <a:pt x="233" y="208"/>
                    <a:pt x="233" y="235"/>
                  </a:cubicBezTo>
                  <a:cubicBezTo>
                    <a:pt x="233" y="1159"/>
                    <a:pt x="233" y="2084"/>
                    <a:pt x="233" y="3008"/>
                  </a:cubicBezTo>
                  <a:cubicBezTo>
                    <a:pt x="233" y="3047"/>
                    <a:pt x="233" y="3047"/>
                    <a:pt x="272" y="3047"/>
                  </a:cubicBezTo>
                  <a:cubicBezTo>
                    <a:pt x="1732" y="3047"/>
                    <a:pt x="3192" y="3047"/>
                    <a:pt x="4652" y="3047"/>
                  </a:cubicBezTo>
                  <a:cubicBezTo>
                    <a:pt x="4679" y="3047"/>
                    <a:pt x="4686" y="3040"/>
                    <a:pt x="4686" y="3013"/>
                  </a:cubicBezTo>
                  <a:cubicBezTo>
                    <a:pt x="4685" y="2087"/>
                    <a:pt x="4685" y="1161"/>
                    <a:pt x="4686" y="235"/>
                  </a:cubicBezTo>
                  <a:cubicBezTo>
                    <a:pt x="4686" y="207"/>
                    <a:pt x="4680" y="200"/>
                    <a:pt x="4652" y="200"/>
                  </a:cubicBezTo>
                  <a:cubicBezTo>
                    <a:pt x="3921" y="201"/>
                    <a:pt x="3190" y="201"/>
                    <a:pt x="2459" y="201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257132" y="5357431"/>
              <a:ext cx="866810" cy="79291"/>
            </a:xfrm>
            <a:custGeom>
              <a:rect b="b" l="l" r="r" t="t"/>
              <a:pathLst>
                <a:path extrusionOk="0" h="83" w="903">
                  <a:moveTo>
                    <a:pt x="0" y="0"/>
                  </a:moveTo>
                  <a:cubicBezTo>
                    <a:pt x="301" y="0"/>
                    <a:pt x="602" y="0"/>
                    <a:pt x="903" y="0"/>
                  </a:cubicBezTo>
                  <a:cubicBezTo>
                    <a:pt x="900" y="45"/>
                    <a:pt x="861" y="83"/>
                    <a:pt x="816" y="83"/>
                  </a:cubicBezTo>
                  <a:cubicBezTo>
                    <a:pt x="573" y="83"/>
                    <a:pt x="330" y="83"/>
                    <a:pt x="87" y="83"/>
                  </a:cubicBezTo>
                  <a:cubicBezTo>
                    <a:pt x="42" y="83"/>
                    <a:pt x="2" y="45"/>
                    <a:pt x="0" y="0"/>
                  </a:cubicBezTo>
                  <a:close/>
                </a:path>
              </a:pathLst>
            </a:custGeom>
            <a:solidFill>
              <a:srgbClr val="3942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796810" y="5356661"/>
              <a:ext cx="5787453" cy="144725"/>
            </a:xfrm>
            <a:custGeom>
              <a:rect b="b" l="l" r="r" t="t"/>
              <a:pathLst>
                <a:path extrusionOk="0" h="151" w="6031">
                  <a:moveTo>
                    <a:pt x="135" y="150"/>
                  </a:moveTo>
                  <a:cubicBezTo>
                    <a:pt x="746" y="151"/>
                    <a:pt x="1358" y="151"/>
                    <a:pt x="1969" y="151"/>
                  </a:cubicBezTo>
                  <a:cubicBezTo>
                    <a:pt x="1969" y="150"/>
                    <a:pt x="1969" y="150"/>
                    <a:pt x="1969" y="150"/>
                  </a:cubicBezTo>
                  <a:cubicBezTo>
                    <a:pt x="2193" y="150"/>
                    <a:pt x="2416" y="150"/>
                    <a:pt x="2640" y="150"/>
                  </a:cubicBezTo>
                  <a:cubicBezTo>
                    <a:pt x="2684" y="150"/>
                    <a:pt x="2728" y="151"/>
                    <a:pt x="2772" y="151"/>
                  </a:cubicBezTo>
                  <a:cubicBezTo>
                    <a:pt x="2840" y="151"/>
                    <a:pt x="2909" y="151"/>
                    <a:pt x="2977" y="151"/>
                  </a:cubicBezTo>
                  <a:cubicBezTo>
                    <a:pt x="3099" y="150"/>
                    <a:pt x="3221" y="151"/>
                    <a:pt x="3343" y="151"/>
                  </a:cubicBezTo>
                  <a:cubicBezTo>
                    <a:pt x="3727" y="151"/>
                    <a:pt x="4111" y="151"/>
                    <a:pt x="4495" y="151"/>
                  </a:cubicBezTo>
                  <a:cubicBezTo>
                    <a:pt x="4564" y="151"/>
                    <a:pt x="4631" y="151"/>
                    <a:pt x="4698" y="151"/>
                  </a:cubicBezTo>
                  <a:cubicBezTo>
                    <a:pt x="5097" y="151"/>
                    <a:pt x="5497" y="151"/>
                    <a:pt x="5896" y="150"/>
                  </a:cubicBezTo>
                  <a:cubicBezTo>
                    <a:pt x="5938" y="150"/>
                    <a:pt x="5983" y="146"/>
                    <a:pt x="6025" y="147"/>
                  </a:cubicBezTo>
                  <a:cubicBezTo>
                    <a:pt x="6031" y="133"/>
                    <a:pt x="6029" y="73"/>
                    <a:pt x="6029" y="36"/>
                  </a:cubicBezTo>
                  <a:cubicBezTo>
                    <a:pt x="6029" y="8"/>
                    <a:pt x="6023" y="0"/>
                    <a:pt x="5994" y="0"/>
                  </a:cubicBezTo>
                  <a:cubicBezTo>
                    <a:pt x="5821" y="1"/>
                    <a:pt x="4974" y="1"/>
                    <a:pt x="4782" y="1"/>
                  </a:cubicBezTo>
                  <a:cubicBezTo>
                    <a:pt x="4608" y="1"/>
                    <a:pt x="3467" y="1"/>
                    <a:pt x="3467" y="1"/>
                  </a:cubicBezTo>
                  <a:cubicBezTo>
                    <a:pt x="3464" y="46"/>
                    <a:pt x="3425" y="84"/>
                    <a:pt x="3380" y="85"/>
                  </a:cubicBezTo>
                  <a:cubicBezTo>
                    <a:pt x="3137" y="85"/>
                    <a:pt x="2894" y="85"/>
                    <a:pt x="2651" y="85"/>
                  </a:cubicBezTo>
                  <a:cubicBezTo>
                    <a:pt x="2606" y="84"/>
                    <a:pt x="2566" y="46"/>
                    <a:pt x="2564" y="1"/>
                  </a:cubicBezTo>
                  <a:cubicBezTo>
                    <a:pt x="2564" y="1"/>
                    <a:pt x="1413" y="1"/>
                    <a:pt x="1249" y="1"/>
                  </a:cubicBezTo>
                  <a:cubicBezTo>
                    <a:pt x="1057" y="1"/>
                    <a:pt x="210" y="1"/>
                    <a:pt x="37" y="0"/>
                  </a:cubicBezTo>
                  <a:cubicBezTo>
                    <a:pt x="8" y="0"/>
                    <a:pt x="2" y="8"/>
                    <a:pt x="2" y="36"/>
                  </a:cubicBezTo>
                  <a:cubicBezTo>
                    <a:pt x="2" y="72"/>
                    <a:pt x="0" y="133"/>
                    <a:pt x="6" y="147"/>
                  </a:cubicBezTo>
                  <a:cubicBezTo>
                    <a:pt x="48" y="146"/>
                    <a:pt x="93" y="150"/>
                    <a:pt x="135" y="150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802198" y="5497537"/>
              <a:ext cx="5776675" cy="70053"/>
            </a:xfrm>
            <a:custGeom>
              <a:rect b="b" l="l" r="r" t="t"/>
              <a:pathLst>
                <a:path extrusionOk="0" h="73" w="6019">
                  <a:moveTo>
                    <a:pt x="5890" y="3"/>
                  </a:moveTo>
                  <a:cubicBezTo>
                    <a:pt x="5039" y="4"/>
                    <a:pt x="4188" y="4"/>
                    <a:pt x="3337" y="4"/>
                  </a:cubicBezTo>
                  <a:cubicBezTo>
                    <a:pt x="3189" y="4"/>
                    <a:pt x="3040" y="3"/>
                    <a:pt x="2892" y="5"/>
                  </a:cubicBezTo>
                  <a:cubicBezTo>
                    <a:pt x="2806" y="6"/>
                    <a:pt x="2720" y="3"/>
                    <a:pt x="2634" y="3"/>
                  </a:cubicBezTo>
                  <a:cubicBezTo>
                    <a:pt x="2410" y="4"/>
                    <a:pt x="2187" y="4"/>
                    <a:pt x="1963" y="4"/>
                  </a:cubicBezTo>
                  <a:cubicBezTo>
                    <a:pt x="1963" y="4"/>
                    <a:pt x="1963" y="4"/>
                    <a:pt x="1963" y="4"/>
                  </a:cubicBezTo>
                  <a:cubicBezTo>
                    <a:pt x="1352" y="4"/>
                    <a:pt x="740" y="4"/>
                    <a:pt x="129" y="3"/>
                  </a:cubicBezTo>
                  <a:cubicBezTo>
                    <a:pt x="87" y="3"/>
                    <a:pt x="42" y="0"/>
                    <a:pt x="0" y="0"/>
                  </a:cubicBezTo>
                  <a:cubicBezTo>
                    <a:pt x="20" y="41"/>
                    <a:pt x="74" y="53"/>
                    <a:pt x="117" y="59"/>
                  </a:cubicBezTo>
                  <a:cubicBezTo>
                    <a:pt x="279" y="73"/>
                    <a:pt x="425" y="70"/>
                    <a:pt x="579" y="70"/>
                  </a:cubicBezTo>
                  <a:cubicBezTo>
                    <a:pt x="1040" y="71"/>
                    <a:pt x="1502" y="71"/>
                    <a:pt x="1963" y="71"/>
                  </a:cubicBezTo>
                  <a:cubicBezTo>
                    <a:pt x="1963" y="71"/>
                    <a:pt x="1963" y="71"/>
                    <a:pt x="1963" y="71"/>
                  </a:cubicBezTo>
                  <a:cubicBezTo>
                    <a:pt x="3122" y="71"/>
                    <a:pt x="4281" y="71"/>
                    <a:pt x="5440" y="70"/>
                  </a:cubicBezTo>
                  <a:cubicBezTo>
                    <a:pt x="5594" y="70"/>
                    <a:pt x="5740" y="73"/>
                    <a:pt x="5902" y="59"/>
                  </a:cubicBezTo>
                  <a:cubicBezTo>
                    <a:pt x="5945" y="53"/>
                    <a:pt x="5999" y="41"/>
                    <a:pt x="6019" y="0"/>
                  </a:cubicBezTo>
                  <a:cubicBezTo>
                    <a:pt x="5977" y="0"/>
                    <a:pt x="5932" y="3"/>
                    <a:pt x="5890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22"/>
          <p:cNvSpPr/>
          <p:nvPr/>
        </p:nvSpPr>
        <p:spPr>
          <a:xfrm>
            <a:off x="5349774" y="5517725"/>
            <a:ext cx="5596200" cy="202800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1000" y="2962525"/>
            <a:ext cx="4123976" cy="23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1000" y="2990012"/>
            <a:ext cx="4123976" cy="2289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API de Tarefas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87" name="Google Shape;287;p23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88" name="Google Shape;288;p23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289" name="Google Shape;289;p23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3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291" name="Google Shape;291;p23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92" name="Google Shape;292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23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295" name="Google Shape;295;p23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23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297" name="Google Shape;2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0485" y="754450"/>
            <a:ext cx="6691030" cy="51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Exemplo de uso HTTParty na API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4" name="Google Shape;304;p24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5" name="Google Shape;305;p24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306" name="Google Shape;306;p24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4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308" name="Google Shape;308;p24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09" name="Google Shape;30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24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312" name="Google Shape;312;p24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p24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314" name="Google Shape;3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64449"/>
            <a:ext cx="12191998" cy="412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Estrutura do Projeto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0" name="Google Shape;320;p25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21" name="Google Shape;321;p25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322" name="Google Shape;322;p25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5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324" name="Google Shape;324;p25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25" name="Google Shape;32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25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328" name="Google Shape;328;p25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p25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330" name="Google Shape;330;p25"/>
          <p:cNvSpPr txBox="1"/>
          <p:nvPr/>
        </p:nvSpPr>
        <p:spPr>
          <a:xfrm>
            <a:off x="1252200" y="872975"/>
            <a:ext cx="92409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RubyGene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intuito da RubyGene é conseguir gerar projetos de automação de testes já configurados para um projeto Web, Mobile ou Api. Todos eles baseados na estrutura de um projeto em cucumber, page objects e relatórios.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Instalação: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pt-BR" sz="28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gem install rubygene</a:t>
            </a:r>
            <a:endParaRPr sz="2800">
              <a:solidFill>
                <a:srgbClr val="2D286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Link: </a:t>
            </a:r>
            <a:r>
              <a:rPr lang="pt-BR" sz="2800" u="sng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https://github.com/brunobatista25/RubyGene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Autor: Bruno Batista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31" name="Google Shape;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Estrutura do Projeto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37" name="Google Shape;337;p26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38" name="Google Shape;338;p26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339" name="Google Shape;339;p26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341" name="Google Shape;341;p26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42" name="Google Shape;34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3" name="Google Shape;343;p26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6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345" name="Google Shape;345;p26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" name="Google Shape;346;p26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347" name="Google Shape;347;p26"/>
          <p:cNvSpPr txBox="1"/>
          <p:nvPr/>
        </p:nvSpPr>
        <p:spPr>
          <a:xfrm>
            <a:off x="1252200" y="872975"/>
            <a:ext cx="92409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48" name="Google Shape;3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62" y="1237600"/>
            <a:ext cx="10764275" cy="44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7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Estrutura do Projeto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55" name="Google Shape;355;p27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56" name="Google Shape;356;p27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357" name="Google Shape;357;p27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7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359" name="Google Shape;359;p27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60" name="Google Shape;36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1" name="Google Shape;361;p27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7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363" name="Google Shape;363;p27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" name="Google Shape;364;p27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365" name="Google Shape;365;p27"/>
          <p:cNvSpPr txBox="1"/>
          <p:nvPr/>
        </p:nvSpPr>
        <p:spPr>
          <a:xfrm>
            <a:off x="1252200" y="872975"/>
            <a:ext cx="92409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66" name="Google Shape;3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3371" y="754451"/>
            <a:ext cx="3665258" cy="50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Estrutura do Projeto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73" name="Google Shape;373;p28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74" name="Google Shape;374;p28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375" name="Google Shape;375;p28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8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377" name="Google Shape;377;p28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78" name="Google Shape;37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28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8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381" name="Google Shape;381;p28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2" name="Google Shape;382;p28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383" name="Google Shape;3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012" y="872963"/>
            <a:ext cx="2829184" cy="50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8"/>
          <p:cNvSpPr txBox="1"/>
          <p:nvPr/>
        </p:nvSpPr>
        <p:spPr>
          <a:xfrm>
            <a:off x="5998950" y="872975"/>
            <a:ext cx="44943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.circleci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hooks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schemas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services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specifications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step_definitions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support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config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/>
          </a:p>
        </p:txBody>
      </p:sp>
      <p:pic>
        <p:nvPicPr>
          <p:cNvPr id="385" name="Google Shape;38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Configurações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91" name="Google Shape;391;p29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92" name="Google Shape;392;p29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393" name="Google Shape;393;p29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9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395" name="Google Shape;395;p29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96" name="Google Shape;396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" name="Google Shape;397;p29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399" name="Google Shape;399;p29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0" name="Google Shape;400;p29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401" name="Google Shape;401;p29"/>
          <p:cNvSpPr txBox="1"/>
          <p:nvPr/>
        </p:nvSpPr>
        <p:spPr>
          <a:xfrm>
            <a:off x="1181875" y="872975"/>
            <a:ext cx="100149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Configurações de ambiente (support/config)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2" name="Google Shape;4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085" y="1610300"/>
            <a:ext cx="9314431" cy="42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Configurações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9" name="Google Shape;409;p30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10" name="Google Shape;410;p30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411" name="Google Shape;411;p30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0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413" name="Google Shape;413;p30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14" name="Google Shape;41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30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0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417" name="Google Shape;417;p30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8" name="Google Shape;418;p30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419" name="Google Shape;419;p30"/>
          <p:cNvSpPr txBox="1"/>
          <p:nvPr/>
        </p:nvSpPr>
        <p:spPr>
          <a:xfrm>
            <a:off x="1181875" y="872975"/>
            <a:ext cx="100149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Configurações de ambiente (support)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0" name="Google Shape;4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50" y="1793175"/>
            <a:ext cx="11628100" cy="33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Configurações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27" name="Google Shape;427;p31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28" name="Google Shape;428;p31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429" name="Google Shape;429;p31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431" name="Google Shape;431;p31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32" name="Google Shape;432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31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435" name="Google Shape;435;p31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6" name="Google Shape;436;p31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437" name="Google Shape;437;p31"/>
          <p:cNvSpPr txBox="1"/>
          <p:nvPr/>
        </p:nvSpPr>
        <p:spPr>
          <a:xfrm>
            <a:off x="1181875" y="872975"/>
            <a:ext cx="100149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Configurações de ambiente cucumber.yml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8" name="Google Shape;4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4413" y="1491058"/>
            <a:ext cx="8463177" cy="42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4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10" name="Google Shape;110;p14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11" name="Google Shape;11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2" name="Google Shape;112;p14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Sobre                 profile.</a:t>
            </a: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get(</a:t>
            </a:r>
            <a:r>
              <a:rPr b="1" lang="pt-BR" sz="2800">
                <a:solidFill>
                  <a:srgbClr val="E69138"/>
                </a:solidFill>
                <a:latin typeface="Raleway"/>
                <a:ea typeface="Raleway"/>
                <a:cs typeface="Raleway"/>
                <a:sym typeface="Raleway"/>
              </a:rPr>
              <a:t>123</a:t>
            </a: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3" name="Google Shape;113;p14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14"/>
          <p:cNvSpPr txBox="1"/>
          <p:nvPr/>
        </p:nvSpPr>
        <p:spPr>
          <a:xfrm>
            <a:off x="1813500" y="912625"/>
            <a:ext cx="8565000" cy="4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{</a:t>
            </a:r>
            <a:endParaRPr sz="24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“id” : </a:t>
            </a:r>
            <a:r>
              <a:rPr lang="pt-BR" sz="24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123</a:t>
            </a:r>
            <a:endParaRPr sz="24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“avatar” : </a:t>
            </a:r>
            <a:r>
              <a:rPr lang="pt-BR" sz="2400">
                <a:solidFill>
                  <a:srgbClr val="38761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</a:t>
            </a:r>
            <a:r>
              <a:rPr lang="pt-BR" sz="2400">
                <a:solidFill>
                  <a:srgbClr val="38761D"/>
                </a:solidFill>
              </a:rPr>
              <a:t>data:image/png;base64,iVB...</a:t>
            </a:r>
            <a:r>
              <a:rPr lang="pt-BR" sz="2400">
                <a:solidFill>
                  <a:srgbClr val="38761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”,</a:t>
            </a:r>
            <a:endParaRPr sz="2400">
              <a:solidFill>
                <a:srgbClr val="38761D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“nome” : </a:t>
            </a:r>
            <a:r>
              <a:rPr lang="pt-BR" sz="2400">
                <a:solidFill>
                  <a:srgbClr val="38761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“Rafael Berçam Medeiros”</a:t>
            </a: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</a:t>
            </a:r>
            <a:endParaRPr sz="24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“idade” :  </a:t>
            </a:r>
            <a:r>
              <a:rPr lang="pt-BR" sz="24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32</a:t>
            </a: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</a:t>
            </a:r>
            <a:endParaRPr sz="24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	“profissao” : {</a:t>
            </a:r>
            <a:endParaRPr sz="24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457200" lvl="0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“cargo” : </a:t>
            </a:r>
            <a:r>
              <a:rPr lang="pt-BR" sz="2400">
                <a:solidFill>
                  <a:srgbClr val="38761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“Q.A.”</a:t>
            </a:r>
            <a:r>
              <a:rPr lang="pt-BR" sz="2400">
                <a:solidFill>
                  <a:srgbClr val="351C75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</a:t>
            </a:r>
            <a:endParaRPr sz="2400">
              <a:solidFill>
                <a:srgbClr val="351C75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457200" lvl="0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“experiencia” : </a:t>
            </a:r>
            <a:r>
              <a:rPr lang="pt-BR" sz="2400">
                <a:solidFill>
                  <a:srgbClr val="741B4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</a:t>
            </a:r>
            <a:endParaRPr sz="2400">
              <a:solidFill>
                <a:srgbClr val="741B4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},</a:t>
            </a:r>
            <a:endParaRPr sz="24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4572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“foo” : </a:t>
            </a:r>
            <a:r>
              <a:rPr lang="pt-BR" sz="2400">
                <a:solidFill>
                  <a:srgbClr val="38761D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“lêiro”</a:t>
            </a:r>
            <a:endParaRPr sz="2400">
              <a:solidFill>
                <a:srgbClr val="38761D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}</a:t>
            </a: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17" name="Google Shape;117;p14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14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Escrevendo uma feature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45" name="Google Shape;445;p32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46" name="Google Shape;446;p32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447" name="Google Shape;447;p32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2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449" name="Google Shape;449;p32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50" name="Google Shape;450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p32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2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453" name="Google Shape;453;p32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4" name="Google Shape;454;p32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455" name="Google Shape;4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1350"/>
            <a:ext cx="11887198" cy="420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3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Criando ‘steps’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62" name="Google Shape;462;p33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63" name="Google Shape;463;p33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464" name="Google Shape;464;p33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3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466" name="Google Shape;466;p33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67" name="Google Shape;467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33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3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470" name="Google Shape;470;p33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1" name="Google Shape;471;p33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472" name="Google Shape;4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952" y="0"/>
            <a:ext cx="6284805" cy="589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73" y="1306450"/>
            <a:ext cx="3901274" cy="292595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3"/>
          <p:cNvSpPr txBox="1"/>
          <p:nvPr/>
        </p:nvSpPr>
        <p:spPr>
          <a:xfrm>
            <a:off x="772425" y="4432825"/>
            <a:ext cx="3051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     Can’t see shit</a:t>
            </a:r>
            <a:endParaRPr/>
          </a:p>
        </p:txBody>
      </p:sp>
      <p:pic>
        <p:nvPicPr>
          <p:cNvPr id="475" name="Google Shape;47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4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Criando ‘steps’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81" name="Google Shape;481;p34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82" name="Google Shape;482;p34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483" name="Google Shape;483;p34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4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485" name="Google Shape;485;p34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86" name="Google Shape;48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7" name="Google Shape;487;p34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4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489" name="Google Shape;489;p34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0" name="Google Shape;490;p34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491" name="Google Shape;4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750" y="1120837"/>
            <a:ext cx="10116500" cy="476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5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Criando ‘steps’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98" name="Google Shape;498;p35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99" name="Google Shape;499;p35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500" name="Google Shape;500;p35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5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502" name="Google Shape;502;p35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03" name="Google Shape;50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35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5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506" name="Google Shape;506;p35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7" name="Google Shape;507;p35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508" name="Google Shape;5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65" y="1068900"/>
            <a:ext cx="10778271" cy="48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6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Rodando o protótipo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15" name="Google Shape;515;p36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16" name="Google Shape;516;p36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517" name="Google Shape;517;p36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6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519" name="Google Shape;519;p36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20" name="Google Shape;520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p36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36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523" name="Google Shape;523;p36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36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525" name="Google Shape;5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793" y="1009825"/>
            <a:ext cx="6768414" cy="48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Estrutura do Projeto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32" name="Google Shape;532;p37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33" name="Google Shape;533;p37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534" name="Google Shape;534;p37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7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536" name="Google Shape;536;p37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37" name="Google Shape;537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8" name="Google Shape;538;p37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7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540" name="Google Shape;540;p37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1" name="Google Shape;541;p37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542" name="Google Shape;5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012" y="872963"/>
            <a:ext cx="2829184" cy="50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7"/>
          <p:cNvSpPr txBox="1"/>
          <p:nvPr/>
        </p:nvSpPr>
        <p:spPr>
          <a:xfrm>
            <a:off x="5998950" y="872975"/>
            <a:ext cx="44943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.circleci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hooks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schemas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services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specifications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step_definitions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support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config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/>
          </a:p>
        </p:txBody>
      </p:sp>
      <p:pic>
        <p:nvPicPr>
          <p:cNvPr id="544" name="Google Shape;54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Hooks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50" name="Google Shape;550;p38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51" name="Google Shape;551;p38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552" name="Google Shape;552;p38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38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554" name="Google Shape;554;p38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55" name="Google Shape;555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6" name="Google Shape;556;p38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38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558" name="Google Shape;558;p38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9" name="Google Shape;559;p38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560" name="Google Shape;560;p38"/>
          <p:cNvSpPr txBox="1"/>
          <p:nvPr/>
        </p:nvSpPr>
        <p:spPr>
          <a:xfrm>
            <a:off x="1337400" y="872975"/>
            <a:ext cx="91557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Vamos criar um arquivo ‘login_hooks.rb’,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1" name="Google Shape;5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2843" y="1574525"/>
            <a:ext cx="9626308" cy="43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9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Ajustando os Steps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68" name="Google Shape;568;p39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69" name="Google Shape;569;p39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570" name="Google Shape;570;p39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9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572" name="Google Shape;572;p39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73" name="Google Shape;57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4" name="Google Shape;574;p39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9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576" name="Google Shape;576;p39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7" name="Google Shape;577;p39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578" name="Google Shape;578;p39"/>
          <p:cNvSpPr txBox="1"/>
          <p:nvPr/>
        </p:nvSpPr>
        <p:spPr>
          <a:xfrm>
            <a:off x="1337400" y="872975"/>
            <a:ext cx="91557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9" name="Google Shape;5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314" y="813714"/>
            <a:ext cx="7677862" cy="50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0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Rodando o protótipo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586" name="Google Shape;586;p40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87" name="Google Shape;587;p40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588" name="Google Shape;588;p40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40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590" name="Google Shape;590;p40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591" name="Google Shape;59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2" name="Google Shape;592;p40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0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594" name="Google Shape;594;p40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" name="Google Shape;595;p40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596" name="Google Shape;596;p40"/>
          <p:cNvSpPr txBox="1"/>
          <p:nvPr/>
        </p:nvSpPr>
        <p:spPr>
          <a:xfrm>
            <a:off x="1337400" y="872975"/>
            <a:ext cx="91557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97" name="Google Shape;5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3070" y="938475"/>
            <a:ext cx="7985860" cy="48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1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Estrutura do Projeto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04" name="Google Shape;604;p41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05" name="Google Shape;605;p41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606" name="Google Shape;606;p41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41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608" name="Google Shape;608;p41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609" name="Google Shape;609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0" name="Google Shape;610;p41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1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612" name="Google Shape;612;p41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3" name="Google Shape;613;p41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614" name="Google Shape;6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012" y="872963"/>
            <a:ext cx="2829184" cy="50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1"/>
          <p:cNvSpPr txBox="1"/>
          <p:nvPr/>
        </p:nvSpPr>
        <p:spPr>
          <a:xfrm>
            <a:off x="5998950" y="872975"/>
            <a:ext cx="44943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.circleci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hooks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schemas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services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specifications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step_definitions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support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config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/>
          </a:p>
        </p:txBody>
      </p:sp>
      <p:pic>
        <p:nvPicPr>
          <p:cNvPr id="616" name="Google Shape;61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5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25" name="Google Shape;125;p15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27" name="Google Shape;127;p15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28" name="Google Shape;12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15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JSON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         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30" name="Google Shape;130;p15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15"/>
          <p:cNvSpPr txBox="1"/>
          <p:nvPr/>
        </p:nvSpPr>
        <p:spPr>
          <a:xfrm>
            <a:off x="815400" y="912625"/>
            <a:ext cx="9563100" cy="4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 Medium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J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ava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cript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bject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otation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Douglas Crockford (2000)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 Medium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Modelo de transmissão de </a:t>
            </a:r>
            <a:b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informações no formato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texto</a:t>
            </a:r>
            <a:b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bastante legível a humanos,</a:t>
            </a:r>
            <a:b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 formato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atributo-valor.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Natureza auto-descritiva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34" name="Google Shape;134;p15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15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36" name="Google Shape;13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2750" y="1155561"/>
            <a:ext cx="3971850" cy="4546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2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Services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22" name="Google Shape;622;p42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23" name="Google Shape;623;p42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624" name="Google Shape;624;p42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42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626" name="Google Shape;626;p42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627" name="Google Shape;627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8" name="Google Shape;628;p42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42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630" name="Google Shape;630;p42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1" name="Google Shape;631;p42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632" name="Google Shape;632;p42"/>
          <p:cNvSpPr txBox="1"/>
          <p:nvPr/>
        </p:nvSpPr>
        <p:spPr>
          <a:xfrm>
            <a:off x="1337400" y="872975"/>
            <a:ext cx="91557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Vamos criar o arquivo ‘login_services.rb’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33" name="Google Shape;6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0476" y="1484192"/>
            <a:ext cx="8411049" cy="43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3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Instanciar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 variável da classe no Hooks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40" name="Google Shape;640;p43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41" name="Google Shape;641;p43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642" name="Google Shape;642;p43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43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644" name="Google Shape;644;p43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645" name="Google Shape;645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6" name="Google Shape;646;p43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43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648" name="Google Shape;648;p43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9" name="Google Shape;649;p43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650" name="Google Shape;650;p43"/>
          <p:cNvSpPr txBox="1"/>
          <p:nvPr/>
        </p:nvSpPr>
        <p:spPr>
          <a:xfrm>
            <a:off x="1337400" y="872975"/>
            <a:ext cx="91557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1" name="Google Shape;6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009" y="872981"/>
            <a:ext cx="8299982" cy="49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4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Ajustando os Steps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58" name="Google Shape;658;p44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59" name="Google Shape;659;p44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660" name="Google Shape;660;p44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44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662" name="Google Shape;662;p44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663" name="Google Shape;663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4" name="Google Shape;664;p44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44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666" name="Google Shape;666;p44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7" name="Google Shape;667;p44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668" name="Google Shape;668;p44"/>
          <p:cNvSpPr txBox="1"/>
          <p:nvPr/>
        </p:nvSpPr>
        <p:spPr>
          <a:xfrm>
            <a:off x="1337400" y="872975"/>
            <a:ext cx="91557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69" name="Google Shape;6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207" y="1068369"/>
            <a:ext cx="10955575" cy="463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1775" y="22716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9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5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Rodando o protótipo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77" name="Google Shape;677;p45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78" name="Google Shape;678;p45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679" name="Google Shape;679;p45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45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681" name="Google Shape;681;p45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682" name="Google Shape;68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45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45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685" name="Google Shape;685;p45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6" name="Google Shape;686;p45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687" name="Google Shape;687;p45"/>
          <p:cNvSpPr txBox="1"/>
          <p:nvPr/>
        </p:nvSpPr>
        <p:spPr>
          <a:xfrm>
            <a:off x="1337400" y="872975"/>
            <a:ext cx="91557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88" name="Google Shape;6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7482" y="1074200"/>
            <a:ext cx="7937035" cy="47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6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Estrutura do Projeto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695" name="Google Shape;695;p46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96" name="Google Shape;696;p46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697" name="Google Shape;697;p46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6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699" name="Google Shape;699;p46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700" name="Google Shape;70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1" name="Google Shape;701;p46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46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703" name="Google Shape;703;p46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4" name="Google Shape;704;p46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705" name="Google Shape;7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012" y="872963"/>
            <a:ext cx="2829184" cy="50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46"/>
          <p:cNvSpPr txBox="1"/>
          <p:nvPr/>
        </p:nvSpPr>
        <p:spPr>
          <a:xfrm>
            <a:off x="5998950" y="872975"/>
            <a:ext cx="44943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.circleci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hooks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schemas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services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specifications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step_definitions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support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config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/>
          </a:p>
        </p:txBody>
      </p:sp>
      <p:pic>
        <p:nvPicPr>
          <p:cNvPr id="707" name="Google Shape;70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Schemas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13" name="Google Shape;713;p47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14" name="Google Shape;714;p47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715" name="Google Shape;715;p47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47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717" name="Google Shape;717;p47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718" name="Google Shape;718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9" name="Google Shape;719;p47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47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721" name="Google Shape;721;p47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2" name="Google Shape;722;p47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723" name="Google Shape;723;p47"/>
          <p:cNvSpPr txBox="1"/>
          <p:nvPr/>
        </p:nvSpPr>
        <p:spPr>
          <a:xfrm>
            <a:off x="1488000" y="1449625"/>
            <a:ext cx="9216000" cy="3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Tem como objetivo garantir que o conteúdo fornecido não tenha sido modificado.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É possível validar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se os dados continuam do mesmo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tipo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como os valores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limites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 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restrição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valores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recebidos, se a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estrutura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foi ou não modificada etc.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Contrato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firmado em Client / Server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24" name="Google Shape;7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8"/>
          <p:cNvSpPr txBox="1"/>
          <p:nvPr/>
        </p:nvSpPr>
        <p:spPr>
          <a:xfrm>
            <a:off x="5451675" y="194425"/>
            <a:ext cx="2157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Schemas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30" name="Google Shape;730;p48"/>
          <p:cNvCxnSpPr/>
          <p:nvPr/>
        </p:nvCxnSpPr>
        <p:spPr>
          <a:xfrm>
            <a:off x="5547300" y="6782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31" name="Google Shape;731;p48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732" name="Google Shape;732;p48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8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734" name="Google Shape;734;p48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735" name="Google Shape;735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6" name="Google Shape;736;p48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48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738" name="Google Shape;738;p48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9" name="Google Shape;739;p48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740" name="Google Shape;7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" y="0"/>
            <a:ext cx="5362729" cy="58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2750" y="1532375"/>
            <a:ext cx="6829250" cy="289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9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Schemas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48" name="Google Shape;748;p49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49" name="Google Shape;749;p49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750" name="Google Shape;750;p49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9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752" name="Google Shape;752;p49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753" name="Google Shape;753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4" name="Google Shape;754;p49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49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756" name="Google Shape;756;p49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7" name="Google Shape;757;p49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758" name="Google Shape;75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166" y="1101575"/>
            <a:ext cx="11631669" cy="47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0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Rodando o protótipo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65" name="Google Shape;765;p50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66" name="Google Shape;766;p50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767" name="Google Shape;767;p50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50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769" name="Google Shape;769;p50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770" name="Google Shape;770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1" name="Google Shape;771;p50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50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773" name="Google Shape;773;p50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4" name="Google Shape;774;p50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775" name="Google Shape;775;p50"/>
          <p:cNvSpPr txBox="1"/>
          <p:nvPr/>
        </p:nvSpPr>
        <p:spPr>
          <a:xfrm>
            <a:off x="1337400" y="872975"/>
            <a:ext cx="91557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76" name="Google Shape;7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0689" y="994405"/>
            <a:ext cx="7250622" cy="48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1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Schemas | </a:t>
            </a:r>
            <a:r>
              <a:rPr b="1" lang="pt-BR" sz="2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fail</a:t>
            </a:r>
            <a:endParaRPr b="1" sz="2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83" name="Google Shape;783;p51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84" name="Google Shape;784;p51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785" name="Google Shape;785;p51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51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787" name="Google Shape;787;p51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788" name="Google Shape;788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9" name="Google Shape;789;p51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51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791" name="Google Shape;791;p51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2" name="Google Shape;792;p51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793" name="Google Shape;793;p51"/>
          <p:cNvSpPr txBox="1"/>
          <p:nvPr/>
        </p:nvSpPr>
        <p:spPr>
          <a:xfrm>
            <a:off x="1488000" y="1449625"/>
            <a:ext cx="9216000" cy="3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Alterando o tipo de </a:t>
            </a:r>
            <a:r>
              <a:rPr lang="pt-BR" sz="2800">
                <a:solidFill>
                  <a:srgbClr val="0000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string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para </a:t>
            </a:r>
            <a:r>
              <a:rPr lang="pt-BR" sz="2800">
                <a:solidFill>
                  <a:srgbClr val="FF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number</a:t>
            </a:r>
            <a:endParaRPr sz="2800">
              <a:solidFill>
                <a:srgbClr val="FF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94" name="Google Shape;79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4650" y="2102300"/>
            <a:ext cx="4702700" cy="32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6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43" name="Google Shape;143;p16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45" name="Google Shape;145;p16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46" name="Google Shape;146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16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O que é uma API?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8" name="Google Shape;148;p16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16"/>
          <p:cNvSpPr txBox="1"/>
          <p:nvPr/>
        </p:nvSpPr>
        <p:spPr>
          <a:xfrm>
            <a:off x="1813500" y="1446025"/>
            <a:ext cx="85650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400"/>
              <a:buFont typeface="Raleway Medium"/>
              <a:buChar char="●"/>
            </a:pPr>
            <a: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Application Programming Interface, ou em português, Interface de programação de aplicações.</a:t>
            </a:r>
            <a:br>
              <a:rPr lang="pt-BR" sz="24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52" name="Google Shape;152;p16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16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77" y="985075"/>
            <a:ext cx="1517125" cy="15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413" y="2389950"/>
            <a:ext cx="5057175" cy="33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52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Rodando o protótipo | </a:t>
            </a:r>
            <a:r>
              <a:rPr b="1" lang="pt-BR" sz="2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fail</a:t>
            </a:r>
            <a:endParaRPr b="1" sz="2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01" name="Google Shape;801;p52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02" name="Google Shape;802;p52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803" name="Google Shape;803;p52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52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805" name="Google Shape;805;p52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06" name="Google Shape;806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7" name="Google Shape;807;p52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52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809" name="Google Shape;809;p52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0" name="Google Shape;810;p52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811" name="Google Shape;811;p52"/>
          <p:cNvSpPr txBox="1"/>
          <p:nvPr/>
        </p:nvSpPr>
        <p:spPr>
          <a:xfrm>
            <a:off x="1337400" y="872975"/>
            <a:ext cx="91557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12" name="Google Shape;8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1509" y="872978"/>
            <a:ext cx="7068982" cy="50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3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Estrutura do Projeto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19" name="Google Shape;819;p53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20" name="Google Shape;820;p53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821" name="Google Shape;821;p53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53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823" name="Google Shape;823;p53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24" name="Google Shape;824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5" name="Google Shape;825;p53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53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827" name="Google Shape;827;p53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8" name="Google Shape;828;p53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829" name="Google Shape;82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012" y="872963"/>
            <a:ext cx="2829184" cy="50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3"/>
          <p:cNvSpPr txBox="1"/>
          <p:nvPr/>
        </p:nvSpPr>
        <p:spPr>
          <a:xfrm>
            <a:off x="5998950" y="872975"/>
            <a:ext cx="44943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.circleci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hooks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schemas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services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specifications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</a:pPr>
            <a:r>
              <a:rPr b="1" lang="pt-BR" sz="2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step_definitions</a:t>
            </a:r>
            <a:endParaRPr b="1" sz="2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support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config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/>
          </a:p>
        </p:txBody>
      </p:sp>
      <p:pic>
        <p:nvPicPr>
          <p:cNvPr id="831" name="Google Shape;83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4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Criando feature para Tarefas com Autenticação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37" name="Google Shape;837;p54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38" name="Google Shape;838;p54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839" name="Google Shape;839;p54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54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841" name="Google Shape;841;p54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42" name="Google Shape;842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3" name="Google Shape;843;p54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54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845" name="Google Shape;845;p54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6" name="Google Shape;846;p54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847" name="Google Shape;8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4965" y="754450"/>
            <a:ext cx="6042070" cy="51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5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Criando feature para Tarefas com Autenticação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54" name="Google Shape;854;p55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55" name="Google Shape;855;p55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856" name="Google Shape;856;p55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55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858" name="Google Shape;858;p55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59" name="Google Shape;859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0" name="Google Shape;860;p55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55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862" name="Google Shape;862;p55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3" name="Google Shape;863;p55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864" name="Google Shape;864;p55"/>
          <p:cNvSpPr txBox="1"/>
          <p:nvPr/>
        </p:nvSpPr>
        <p:spPr>
          <a:xfrm>
            <a:off x="933050" y="872975"/>
            <a:ext cx="95601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7928" y="872980"/>
            <a:ext cx="8316145" cy="49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6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Criando feature para Tarefas com Autenticação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72" name="Google Shape;872;p56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73" name="Google Shape;873;p56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874" name="Google Shape;874;p56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56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876" name="Google Shape;876;p56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77" name="Google Shape;877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8" name="Google Shape;878;p56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56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880" name="Google Shape;880;p56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1" name="Google Shape;881;p56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882" name="Google Shape;882;p56"/>
          <p:cNvSpPr txBox="1"/>
          <p:nvPr/>
        </p:nvSpPr>
        <p:spPr>
          <a:xfrm>
            <a:off x="933050" y="872975"/>
            <a:ext cx="95601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3" name="Google Shape;88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181" y="1119150"/>
            <a:ext cx="11363638" cy="453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7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Criando feature para Tarefas com Autenticação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90" name="Google Shape;890;p57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91" name="Google Shape;891;p57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892" name="Google Shape;892;p57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57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894" name="Google Shape;894;p57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895" name="Google Shape;895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6" name="Google Shape;896;p57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57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898" name="Google Shape;898;p57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9" name="Google Shape;899;p57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900" name="Google Shape;900;p57"/>
          <p:cNvSpPr txBox="1"/>
          <p:nvPr/>
        </p:nvSpPr>
        <p:spPr>
          <a:xfrm>
            <a:off x="933050" y="872975"/>
            <a:ext cx="95601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1" name="Google Shape;9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110" y="872975"/>
            <a:ext cx="6565779" cy="502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8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Criando feature para Tarefas com Autenticação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08" name="Google Shape;908;p58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09" name="Google Shape;909;p58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910" name="Google Shape;910;p58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8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912" name="Google Shape;912;p58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913" name="Google Shape;913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4" name="Google Shape;914;p58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58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916" name="Google Shape;916;p58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7" name="Google Shape;917;p58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918" name="Google Shape;918;p58"/>
          <p:cNvSpPr txBox="1"/>
          <p:nvPr/>
        </p:nvSpPr>
        <p:spPr>
          <a:xfrm>
            <a:off x="933050" y="872975"/>
            <a:ext cx="95601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9" name="Google Shape;91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75" y="1962834"/>
            <a:ext cx="10886650" cy="25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59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Criando feature para Tarefas com Autenticação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26" name="Google Shape;926;p59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27" name="Google Shape;927;p59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928" name="Google Shape;928;p59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9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930" name="Google Shape;930;p59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931" name="Google Shape;931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2" name="Google Shape;932;p59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59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934" name="Google Shape;934;p59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5" name="Google Shape;935;p59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936" name="Google Shape;936;p59"/>
          <p:cNvSpPr txBox="1"/>
          <p:nvPr/>
        </p:nvSpPr>
        <p:spPr>
          <a:xfrm>
            <a:off x="933050" y="872975"/>
            <a:ext cx="95601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7" name="Google Shape;93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54" y="1211725"/>
            <a:ext cx="11235892" cy="43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0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Criando feature para Tarefas com Autenticação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44" name="Google Shape;944;p60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45" name="Google Shape;945;p60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946" name="Google Shape;946;p60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60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948" name="Google Shape;948;p60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949" name="Google Shape;949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0" name="Google Shape;950;p60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60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952" name="Google Shape;952;p60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3" name="Google Shape;953;p60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954" name="Google Shape;954;p60"/>
          <p:cNvSpPr txBox="1"/>
          <p:nvPr/>
        </p:nvSpPr>
        <p:spPr>
          <a:xfrm>
            <a:off x="933050" y="872975"/>
            <a:ext cx="95601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338" y="2475137"/>
            <a:ext cx="10741324" cy="19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61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Criando feature para Tarefas com Autenticação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62" name="Google Shape;962;p61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63" name="Google Shape;963;p61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964" name="Google Shape;964;p61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61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966" name="Google Shape;966;p61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967" name="Google Shape;967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8" name="Google Shape;968;p61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61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970" name="Google Shape;970;p61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1" name="Google Shape;971;p61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972" name="Google Shape;972;p61"/>
          <p:cNvSpPr txBox="1"/>
          <p:nvPr/>
        </p:nvSpPr>
        <p:spPr>
          <a:xfrm>
            <a:off x="933050" y="872975"/>
            <a:ext cx="9560100" cy="4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3" name="Google Shape;97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0300" y="963102"/>
            <a:ext cx="6711399" cy="49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62" name="Google Shape;162;p17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7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64" name="Google Shape;164;p17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65" name="Google Shape;165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17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O que é uma API?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7" name="Google Shape;167;p17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p17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70" name="Google Shape;170;p17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p17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77" y="985075"/>
            <a:ext cx="1517125" cy="15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6425" y="754450"/>
            <a:ext cx="5619150" cy="51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3925" y="943350"/>
            <a:ext cx="904233" cy="2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2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Hands On!                        Download do Projeto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80" name="Google Shape;980;p62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81" name="Google Shape;981;p62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982" name="Google Shape;982;p62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62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984" name="Google Shape;984;p62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985" name="Google Shape;985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6" name="Google Shape;986;p62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62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988" name="Google Shape;988;p62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9" name="Google Shape;989;p62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990" name="Google Shape;990;p62"/>
          <p:cNvSpPr txBox="1"/>
          <p:nvPr/>
        </p:nvSpPr>
        <p:spPr>
          <a:xfrm>
            <a:off x="5125300" y="1011425"/>
            <a:ext cx="63819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Usuário git:</a:t>
            </a:r>
            <a:endParaRPr b="1" sz="22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D2869"/>
                </a:solidFill>
                <a:highlight>
                  <a:srgbClr val="999999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git clone </a:t>
            </a:r>
            <a:r>
              <a:rPr b="1" lang="pt-BR" sz="2200">
                <a:solidFill>
                  <a:srgbClr val="2D2869"/>
                </a:solidFill>
                <a:highlight>
                  <a:srgbClr val="999999"/>
                </a:highlight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https://github.com/rbercam/testing_dojo_uai_api.git</a:t>
            </a:r>
            <a:endParaRPr b="1" sz="2200">
              <a:solidFill>
                <a:srgbClr val="2D2869"/>
              </a:solidFill>
              <a:highlight>
                <a:srgbClr val="999999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Ou Download .zip</a:t>
            </a:r>
            <a:endParaRPr b="1" sz="22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2D2869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https://github.com/rbercam/testing_dojo_uai_api/archive/master.zip</a:t>
            </a:r>
            <a:endParaRPr b="1" sz="2800">
              <a:solidFill>
                <a:srgbClr val="2D286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2D2869"/>
              </a:solidFill>
            </a:endParaRPr>
          </a:p>
        </p:txBody>
      </p:sp>
      <p:pic>
        <p:nvPicPr>
          <p:cNvPr id="991" name="Google Shape;99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62"/>
          <p:cNvSpPr/>
          <p:nvPr/>
        </p:nvSpPr>
        <p:spPr>
          <a:xfrm>
            <a:off x="931525" y="5327125"/>
            <a:ext cx="3903000" cy="242700"/>
          </a:xfrm>
          <a:prstGeom prst="ellipse">
            <a:avLst/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62"/>
          <p:cNvGrpSpPr/>
          <p:nvPr/>
        </p:nvGrpSpPr>
        <p:grpSpPr>
          <a:xfrm>
            <a:off x="1382289" y="919224"/>
            <a:ext cx="3452168" cy="4377780"/>
            <a:chOff x="2050670" y="1266238"/>
            <a:chExt cx="3359448" cy="4325442"/>
          </a:xfrm>
        </p:grpSpPr>
        <p:grpSp>
          <p:nvGrpSpPr>
            <p:cNvPr id="994" name="Google Shape;994;p62"/>
            <p:cNvGrpSpPr/>
            <p:nvPr/>
          </p:nvGrpSpPr>
          <p:grpSpPr>
            <a:xfrm>
              <a:off x="2050670" y="1266238"/>
              <a:ext cx="3359448" cy="4325442"/>
              <a:chOff x="5230813" y="2312988"/>
              <a:chExt cx="1733551" cy="2232025"/>
            </a:xfrm>
          </p:grpSpPr>
          <p:sp>
            <p:nvSpPr>
              <p:cNvPr id="995" name="Google Shape;995;p62"/>
              <p:cNvSpPr/>
              <p:nvPr/>
            </p:nvSpPr>
            <p:spPr>
              <a:xfrm>
                <a:off x="5243513" y="4191001"/>
                <a:ext cx="41275" cy="60325"/>
              </a:xfrm>
              <a:custGeom>
                <a:rect b="b" l="l" r="r" t="t"/>
                <a:pathLst>
                  <a:path extrusionOk="0" h="19" w="13">
                    <a:moveTo>
                      <a:pt x="0" y="3"/>
                    </a:moveTo>
                    <a:cubicBezTo>
                      <a:pt x="2" y="2"/>
                      <a:pt x="3" y="1"/>
                      <a:pt x="4" y="0"/>
                    </a:cubicBezTo>
                    <a:cubicBezTo>
                      <a:pt x="6" y="2"/>
                      <a:pt x="8" y="3"/>
                      <a:pt x="10" y="5"/>
                    </a:cubicBezTo>
                    <a:cubicBezTo>
                      <a:pt x="13" y="10"/>
                      <a:pt x="11" y="17"/>
                      <a:pt x="5" y="18"/>
                    </a:cubicBezTo>
                    <a:cubicBezTo>
                      <a:pt x="4" y="19"/>
                      <a:pt x="2" y="17"/>
                      <a:pt x="0" y="15"/>
                    </a:cubicBezTo>
                    <a:cubicBezTo>
                      <a:pt x="7" y="11"/>
                      <a:pt x="5" y="7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62"/>
              <p:cNvSpPr/>
              <p:nvPr/>
            </p:nvSpPr>
            <p:spPr>
              <a:xfrm>
                <a:off x="6575426" y="2944813"/>
                <a:ext cx="28575" cy="34925"/>
              </a:xfrm>
              <a:custGeom>
                <a:rect b="b" l="l" r="r" t="t"/>
                <a:pathLst>
                  <a:path extrusionOk="0" h="11" w="9">
                    <a:moveTo>
                      <a:pt x="0" y="10"/>
                    </a:moveTo>
                    <a:cubicBezTo>
                      <a:pt x="1" y="7"/>
                      <a:pt x="1" y="4"/>
                      <a:pt x="2" y="1"/>
                    </a:cubicBezTo>
                    <a:cubicBezTo>
                      <a:pt x="2" y="0"/>
                      <a:pt x="6" y="1"/>
                      <a:pt x="8" y="1"/>
                    </a:cubicBezTo>
                    <a:cubicBezTo>
                      <a:pt x="9" y="1"/>
                      <a:pt x="9" y="2"/>
                      <a:pt x="9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3" y="3"/>
                      <a:pt x="2" y="7"/>
                      <a:pt x="2" y="11"/>
                    </a:cubicBezTo>
                    <a:cubicBezTo>
                      <a:pt x="1" y="11"/>
                      <a:pt x="1" y="10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62"/>
              <p:cNvSpPr/>
              <p:nvPr/>
            </p:nvSpPr>
            <p:spPr>
              <a:xfrm>
                <a:off x="6007101" y="3649663"/>
                <a:ext cx="622300" cy="611188"/>
              </a:xfrm>
              <a:custGeom>
                <a:rect b="b" l="l" r="r" t="t"/>
                <a:pathLst>
                  <a:path extrusionOk="0" h="192" w="195">
                    <a:moveTo>
                      <a:pt x="145" y="111"/>
                    </a:moveTo>
                    <a:cubicBezTo>
                      <a:pt x="133" y="134"/>
                      <a:pt x="121" y="157"/>
                      <a:pt x="109" y="179"/>
                    </a:cubicBezTo>
                    <a:cubicBezTo>
                      <a:pt x="103" y="190"/>
                      <a:pt x="91" y="192"/>
                      <a:pt x="82" y="183"/>
                    </a:cubicBezTo>
                    <a:cubicBezTo>
                      <a:pt x="57" y="158"/>
                      <a:pt x="32" y="132"/>
                      <a:pt x="7" y="107"/>
                    </a:cubicBezTo>
                    <a:cubicBezTo>
                      <a:pt x="0" y="100"/>
                      <a:pt x="1" y="89"/>
                      <a:pt x="6" y="84"/>
                    </a:cubicBezTo>
                    <a:cubicBezTo>
                      <a:pt x="13" y="77"/>
                      <a:pt x="23" y="78"/>
                      <a:pt x="30" y="85"/>
                    </a:cubicBezTo>
                    <a:cubicBezTo>
                      <a:pt x="49" y="104"/>
                      <a:pt x="68" y="123"/>
                      <a:pt x="87" y="142"/>
                    </a:cubicBezTo>
                    <a:cubicBezTo>
                      <a:pt x="88" y="143"/>
                      <a:pt x="89" y="144"/>
                      <a:pt x="91" y="146"/>
                    </a:cubicBezTo>
                    <a:cubicBezTo>
                      <a:pt x="95" y="138"/>
                      <a:pt x="98" y="131"/>
                      <a:pt x="102" y="124"/>
                    </a:cubicBezTo>
                    <a:cubicBezTo>
                      <a:pt x="117" y="96"/>
                      <a:pt x="132" y="68"/>
                      <a:pt x="148" y="39"/>
                    </a:cubicBezTo>
                    <a:cubicBezTo>
                      <a:pt x="153" y="30"/>
                      <a:pt x="158" y="20"/>
                      <a:pt x="163" y="11"/>
                    </a:cubicBezTo>
                    <a:cubicBezTo>
                      <a:pt x="168" y="1"/>
                      <a:pt x="178" y="0"/>
                      <a:pt x="185" y="3"/>
                    </a:cubicBezTo>
                    <a:cubicBezTo>
                      <a:pt x="193" y="7"/>
                      <a:pt x="195" y="18"/>
                      <a:pt x="191" y="26"/>
                    </a:cubicBezTo>
                    <a:cubicBezTo>
                      <a:pt x="182" y="44"/>
                      <a:pt x="172" y="62"/>
                      <a:pt x="162" y="79"/>
                    </a:cubicBezTo>
                    <a:cubicBezTo>
                      <a:pt x="161" y="82"/>
                      <a:pt x="149" y="105"/>
                      <a:pt x="145" y="11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62"/>
              <p:cNvSpPr/>
              <p:nvPr/>
            </p:nvSpPr>
            <p:spPr>
              <a:xfrm>
                <a:off x="5230813" y="2312988"/>
                <a:ext cx="1733551" cy="2232025"/>
              </a:xfrm>
              <a:custGeom>
                <a:rect b="b" l="l" r="r" t="t"/>
                <a:pathLst>
                  <a:path extrusionOk="0" h="700" w="543">
                    <a:moveTo>
                      <a:pt x="538" y="473"/>
                    </a:moveTo>
                    <a:cubicBezTo>
                      <a:pt x="534" y="454"/>
                      <a:pt x="528" y="437"/>
                      <a:pt x="519" y="420"/>
                    </a:cubicBezTo>
                    <a:cubicBezTo>
                      <a:pt x="504" y="393"/>
                      <a:pt x="483" y="370"/>
                      <a:pt x="457" y="353"/>
                    </a:cubicBezTo>
                    <a:cubicBezTo>
                      <a:pt x="453" y="351"/>
                      <a:pt x="452" y="348"/>
                      <a:pt x="452" y="344"/>
                    </a:cubicBezTo>
                    <a:cubicBezTo>
                      <a:pt x="452" y="276"/>
                      <a:pt x="452" y="208"/>
                      <a:pt x="452" y="140"/>
                    </a:cubicBezTo>
                    <a:cubicBezTo>
                      <a:pt x="452" y="137"/>
                      <a:pt x="452" y="134"/>
                      <a:pt x="451" y="131"/>
                    </a:cubicBezTo>
                    <a:cubicBezTo>
                      <a:pt x="448" y="123"/>
                      <a:pt x="442" y="120"/>
                      <a:pt x="434" y="120"/>
                    </a:cubicBezTo>
                    <a:cubicBezTo>
                      <a:pt x="407" y="120"/>
                      <a:pt x="380" y="120"/>
                      <a:pt x="353" y="120"/>
                    </a:cubicBezTo>
                    <a:cubicBezTo>
                      <a:pt x="352" y="120"/>
                      <a:pt x="351" y="120"/>
                      <a:pt x="350" y="120"/>
                    </a:cubicBezTo>
                    <a:cubicBezTo>
                      <a:pt x="350" y="120"/>
                      <a:pt x="350" y="120"/>
                      <a:pt x="350" y="120"/>
                    </a:cubicBezTo>
                    <a:cubicBezTo>
                      <a:pt x="347" y="120"/>
                      <a:pt x="347" y="119"/>
                      <a:pt x="347" y="114"/>
                    </a:cubicBezTo>
                    <a:cubicBezTo>
                      <a:pt x="347" y="107"/>
                      <a:pt x="347" y="100"/>
                      <a:pt x="347" y="93"/>
                    </a:cubicBezTo>
                    <a:cubicBezTo>
                      <a:pt x="347" y="81"/>
                      <a:pt x="341" y="76"/>
                      <a:pt x="329" y="76"/>
                    </a:cubicBezTo>
                    <a:cubicBezTo>
                      <a:pt x="322" y="75"/>
                      <a:pt x="316" y="75"/>
                      <a:pt x="309" y="76"/>
                    </a:cubicBezTo>
                    <a:cubicBezTo>
                      <a:pt x="304" y="76"/>
                      <a:pt x="303" y="74"/>
                      <a:pt x="302" y="69"/>
                    </a:cubicBezTo>
                    <a:cubicBezTo>
                      <a:pt x="300" y="48"/>
                      <a:pt x="290" y="31"/>
                      <a:pt x="273" y="18"/>
                    </a:cubicBezTo>
                    <a:cubicBezTo>
                      <a:pt x="269" y="15"/>
                      <a:pt x="265" y="13"/>
                      <a:pt x="261" y="10"/>
                    </a:cubicBezTo>
                    <a:cubicBezTo>
                      <a:pt x="261" y="10"/>
                      <a:pt x="261" y="10"/>
                      <a:pt x="261" y="10"/>
                    </a:cubicBezTo>
                    <a:cubicBezTo>
                      <a:pt x="259" y="9"/>
                      <a:pt x="257" y="8"/>
                      <a:pt x="255" y="8"/>
                    </a:cubicBezTo>
                    <a:cubicBezTo>
                      <a:pt x="249" y="5"/>
                      <a:pt x="242" y="3"/>
                      <a:pt x="234" y="2"/>
                    </a:cubicBezTo>
                    <a:cubicBezTo>
                      <a:pt x="233" y="2"/>
                      <a:pt x="232" y="2"/>
                      <a:pt x="231" y="2"/>
                    </a:cubicBezTo>
                    <a:cubicBezTo>
                      <a:pt x="231" y="2"/>
                      <a:pt x="231" y="2"/>
                      <a:pt x="231" y="2"/>
                    </a:cubicBezTo>
                    <a:cubicBezTo>
                      <a:pt x="212" y="0"/>
                      <a:pt x="194" y="6"/>
                      <a:pt x="179" y="18"/>
                    </a:cubicBezTo>
                    <a:cubicBezTo>
                      <a:pt x="162" y="31"/>
                      <a:pt x="152" y="48"/>
                      <a:pt x="150" y="69"/>
                    </a:cubicBezTo>
                    <a:cubicBezTo>
                      <a:pt x="149" y="74"/>
                      <a:pt x="148" y="76"/>
                      <a:pt x="143" y="75"/>
                    </a:cubicBezTo>
                    <a:cubicBezTo>
                      <a:pt x="136" y="75"/>
                      <a:pt x="129" y="75"/>
                      <a:pt x="123" y="75"/>
                    </a:cubicBezTo>
                    <a:cubicBezTo>
                      <a:pt x="111" y="75"/>
                      <a:pt x="105" y="81"/>
                      <a:pt x="105" y="93"/>
                    </a:cubicBezTo>
                    <a:cubicBezTo>
                      <a:pt x="105" y="100"/>
                      <a:pt x="105" y="107"/>
                      <a:pt x="105" y="114"/>
                    </a:cubicBezTo>
                    <a:cubicBezTo>
                      <a:pt x="105" y="120"/>
                      <a:pt x="105" y="120"/>
                      <a:pt x="98" y="120"/>
                    </a:cubicBezTo>
                    <a:cubicBezTo>
                      <a:pt x="72" y="120"/>
                      <a:pt x="45" y="121"/>
                      <a:pt x="18" y="120"/>
                    </a:cubicBezTo>
                    <a:cubicBezTo>
                      <a:pt x="7" y="120"/>
                      <a:pt x="0" y="127"/>
                      <a:pt x="0" y="139"/>
                    </a:cubicBezTo>
                    <a:cubicBezTo>
                      <a:pt x="0" y="216"/>
                      <a:pt x="0" y="293"/>
                      <a:pt x="0" y="371"/>
                    </a:cubicBezTo>
                    <a:cubicBezTo>
                      <a:pt x="0" y="448"/>
                      <a:pt x="0" y="526"/>
                      <a:pt x="0" y="603"/>
                    </a:cubicBezTo>
                    <a:cubicBezTo>
                      <a:pt x="0" y="604"/>
                      <a:pt x="0" y="605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1" y="609"/>
                      <a:pt x="1" y="610"/>
                      <a:pt x="1" y="611"/>
                    </a:cubicBezTo>
                    <a:cubicBezTo>
                      <a:pt x="4" y="619"/>
                      <a:pt x="11" y="621"/>
                      <a:pt x="19" y="621"/>
                    </a:cubicBezTo>
                    <a:cubicBezTo>
                      <a:pt x="78" y="621"/>
                      <a:pt x="138" y="621"/>
                      <a:pt x="197" y="621"/>
                    </a:cubicBezTo>
                    <a:cubicBezTo>
                      <a:pt x="201" y="621"/>
                      <a:pt x="203" y="622"/>
                      <a:pt x="206" y="625"/>
                    </a:cubicBezTo>
                    <a:cubicBezTo>
                      <a:pt x="216" y="636"/>
                      <a:pt x="226" y="647"/>
                      <a:pt x="237" y="657"/>
                    </a:cubicBezTo>
                    <a:cubicBezTo>
                      <a:pt x="261" y="677"/>
                      <a:pt x="290" y="689"/>
                      <a:pt x="321" y="695"/>
                    </a:cubicBezTo>
                    <a:cubicBezTo>
                      <a:pt x="350" y="700"/>
                      <a:pt x="378" y="698"/>
                      <a:pt x="406" y="690"/>
                    </a:cubicBezTo>
                    <a:cubicBezTo>
                      <a:pt x="433" y="682"/>
                      <a:pt x="457" y="669"/>
                      <a:pt x="478" y="651"/>
                    </a:cubicBezTo>
                    <a:cubicBezTo>
                      <a:pt x="511" y="621"/>
                      <a:pt x="532" y="584"/>
                      <a:pt x="539" y="540"/>
                    </a:cubicBezTo>
                    <a:cubicBezTo>
                      <a:pt x="543" y="518"/>
                      <a:pt x="542" y="495"/>
                      <a:pt x="538" y="473"/>
                    </a:cubicBezTo>
                    <a:close/>
                    <a:moveTo>
                      <a:pt x="197" y="44"/>
                    </a:moveTo>
                    <a:cubicBezTo>
                      <a:pt x="202" y="40"/>
                      <a:pt x="209" y="36"/>
                      <a:pt x="215" y="35"/>
                    </a:cubicBezTo>
                    <a:cubicBezTo>
                      <a:pt x="215" y="35"/>
                      <a:pt x="215" y="35"/>
                      <a:pt x="215" y="35"/>
                    </a:cubicBezTo>
                    <a:cubicBezTo>
                      <a:pt x="229" y="32"/>
                      <a:pt x="244" y="35"/>
                      <a:pt x="255" y="45"/>
                    </a:cubicBezTo>
                    <a:cubicBezTo>
                      <a:pt x="257" y="46"/>
                      <a:pt x="259" y="48"/>
                      <a:pt x="261" y="50"/>
                    </a:cubicBezTo>
                    <a:cubicBezTo>
                      <a:pt x="261" y="50"/>
                      <a:pt x="261" y="51"/>
                      <a:pt x="261" y="51"/>
                    </a:cubicBezTo>
                    <a:cubicBezTo>
                      <a:pt x="261" y="51"/>
                      <a:pt x="261" y="51"/>
                      <a:pt x="261" y="51"/>
                    </a:cubicBezTo>
                    <a:cubicBezTo>
                      <a:pt x="267" y="57"/>
                      <a:pt x="270" y="65"/>
                      <a:pt x="271" y="76"/>
                    </a:cubicBezTo>
                    <a:cubicBezTo>
                      <a:pt x="268" y="76"/>
                      <a:pt x="212" y="75"/>
                      <a:pt x="188" y="75"/>
                    </a:cubicBezTo>
                    <a:cubicBezTo>
                      <a:pt x="186" y="75"/>
                      <a:pt x="184" y="75"/>
                      <a:pt x="181" y="75"/>
                    </a:cubicBezTo>
                    <a:cubicBezTo>
                      <a:pt x="182" y="62"/>
                      <a:pt x="188" y="52"/>
                      <a:pt x="197" y="44"/>
                    </a:cubicBezTo>
                    <a:close/>
                    <a:moveTo>
                      <a:pt x="137" y="107"/>
                    </a:moveTo>
                    <a:cubicBezTo>
                      <a:pt x="139" y="107"/>
                      <a:pt x="141" y="107"/>
                      <a:pt x="142" y="107"/>
                    </a:cubicBezTo>
                    <a:cubicBezTo>
                      <a:pt x="167" y="107"/>
                      <a:pt x="278" y="108"/>
                      <a:pt x="309" y="108"/>
                    </a:cubicBezTo>
                    <a:cubicBezTo>
                      <a:pt x="311" y="108"/>
                      <a:pt x="313" y="108"/>
                      <a:pt x="315" y="108"/>
                    </a:cubicBezTo>
                    <a:cubicBezTo>
                      <a:pt x="315" y="110"/>
                      <a:pt x="315" y="145"/>
                      <a:pt x="315" y="160"/>
                    </a:cubicBezTo>
                    <a:cubicBezTo>
                      <a:pt x="315" y="165"/>
                      <a:pt x="314" y="166"/>
                      <a:pt x="310" y="166"/>
                    </a:cubicBezTo>
                    <a:cubicBezTo>
                      <a:pt x="293" y="166"/>
                      <a:pt x="261" y="166"/>
                      <a:pt x="261" y="166"/>
                    </a:cubicBezTo>
                    <a:cubicBezTo>
                      <a:pt x="221" y="165"/>
                      <a:pt x="182" y="165"/>
                      <a:pt x="142" y="166"/>
                    </a:cubicBezTo>
                    <a:cubicBezTo>
                      <a:pt x="138" y="166"/>
                      <a:pt x="136" y="165"/>
                      <a:pt x="136" y="160"/>
                    </a:cubicBezTo>
                    <a:cubicBezTo>
                      <a:pt x="137" y="144"/>
                      <a:pt x="137" y="123"/>
                      <a:pt x="137" y="107"/>
                    </a:cubicBezTo>
                    <a:close/>
                    <a:moveTo>
                      <a:pt x="183" y="588"/>
                    </a:moveTo>
                    <a:cubicBezTo>
                      <a:pt x="159" y="589"/>
                      <a:pt x="31" y="587"/>
                      <a:pt x="31" y="587"/>
                    </a:cubicBezTo>
                    <a:cubicBezTo>
                      <a:pt x="31" y="587"/>
                      <a:pt x="32" y="374"/>
                      <a:pt x="32" y="290"/>
                    </a:cubicBezTo>
                    <a:cubicBezTo>
                      <a:pt x="32" y="246"/>
                      <a:pt x="32" y="202"/>
                      <a:pt x="32" y="158"/>
                    </a:cubicBezTo>
                    <a:cubicBezTo>
                      <a:pt x="32" y="154"/>
                      <a:pt x="33" y="152"/>
                      <a:pt x="38" y="152"/>
                    </a:cubicBezTo>
                    <a:cubicBezTo>
                      <a:pt x="58" y="152"/>
                      <a:pt x="79" y="152"/>
                      <a:pt x="99" y="152"/>
                    </a:cubicBezTo>
                    <a:cubicBezTo>
                      <a:pt x="104" y="152"/>
                      <a:pt x="105" y="154"/>
                      <a:pt x="105" y="158"/>
                    </a:cubicBezTo>
                    <a:cubicBezTo>
                      <a:pt x="105" y="165"/>
                      <a:pt x="105" y="173"/>
                      <a:pt x="105" y="180"/>
                    </a:cubicBezTo>
                    <a:cubicBezTo>
                      <a:pt x="105" y="190"/>
                      <a:pt x="113" y="197"/>
                      <a:pt x="123" y="197"/>
                    </a:cubicBezTo>
                    <a:cubicBezTo>
                      <a:pt x="154" y="197"/>
                      <a:pt x="184" y="197"/>
                      <a:pt x="215" y="197"/>
                    </a:cubicBezTo>
                    <a:cubicBezTo>
                      <a:pt x="215" y="197"/>
                      <a:pt x="291" y="197"/>
                      <a:pt x="329" y="197"/>
                    </a:cubicBezTo>
                    <a:cubicBezTo>
                      <a:pt x="339" y="197"/>
                      <a:pt x="347" y="191"/>
                      <a:pt x="347" y="180"/>
                    </a:cubicBezTo>
                    <a:cubicBezTo>
                      <a:pt x="347" y="173"/>
                      <a:pt x="347" y="165"/>
                      <a:pt x="347" y="158"/>
                    </a:cubicBezTo>
                    <a:cubicBezTo>
                      <a:pt x="347" y="154"/>
                      <a:pt x="348" y="152"/>
                      <a:pt x="352" y="152"/>
                    </a:cubicBezTo>
                    <a:cubicBezTo>
                      <a:pt x="362" y="152"/>
                      <a:pt x="382" y="152"/>
                      <a:pt x="382" y="152"/>
                    </a:cubicBezTo>
                    <a:cubicBezTo>
                      <a:pt x="393" y="152"/>
                      <a:pt x="404" y="152"/>
                      <a:pt x="416" y="152"/>
                    </a:cubicBezTo>
                    <a:cubicBezTo>
                      <a:pt x="419" y="152"/>
                      <a:pt x="420" y="153"/>
                      <a:pt x="420" y="157"/>
                    </a:cubicBezTo>
                    <a:cubicBezTo>
                      <a:pt x="420" y="168"/>
                      <a:pt x="420" y="179"/>
                      <a:pt x="420" y="190"/>
                    </a:cubicBezTo>
                    <a:cubicBezTo>
                      <a:pt x="420" y="235"/>
                      <a:pt x="420" y="281"/>
                      <a:pt x="420" y="327"/>
                    </a:cubicBezTo>
                    <a:cubicBezTo>
                      <a:pt x="420" y="329"/>
                      <a:pt x="420" y="331"/>
                      <a:pt x="420" y="334"/>
                    </a:cubicBezTo>
                    <a:cubicBezTo>
                      <a:pt x="414" y="332"/>
                      <a:pt x="409" y="331"/>
                      <a:pt x="404" y="329"/>
                    </a:cubicBezTo>
                    <a:cubicBezTo>
                      <a:pt x="378" y="321"/>
                      <a:pt x="351" y="321"/>
                      <a:pt x="324" y="324"/>
                    </a:cubicBezTo>
                    <a:cubicBezTo>
                      <a:pt x="308" y="327"/>
                      <a:pt x="292" y="332"/>
                      <a:pt x="276" y="339"/>
                    </a:cubicBezTo>
                    <a:cubicBezTo>
                      <a:pt x="275" y="339"/>
                      <a:pt x="261" y="346"/>
                      <a:pt x="261" y="346"/>
                    </a:cubicBezTo>
                    <a:cubicBezTo>
                      <a:pt x="220" y="371"/>
                      <a:pt x="190" y="406"/>
                      <a:pt x="175" y="452"/>
                    </a:cubicBezTo>
                    <a:cubicBezTo>
                      <a:pt x="160" y="498"/>
                      <a:pt x="164" y="544"/>
                      <a:pt x="183" y="588"/>
                    </a:cubicBezTo>
                    <a:close/>
                    <a:moveTo>
                      <a:pt x="507" y="536"/>
                    </a:moveTo>
                    <a:cubicBezTo>
                      <a:pt x="501" y="572"/>
                      <a:pt x="484" y="603"/>
                      <a:pt x="456" y="627"/>
                    </a:cubicBezTo>
                    <a:cubicBezTo>
                      <a:pt x="437" y="644"/>
                      <a:pt x="415" y="655"/>
                      <a:pt x="391" y="661"/>
                    </a:cubicBezTo>
                    <a:cubicBezTo>
                      <a:pt x="376" y="665"/>
                      <a:pt x="361" y="666"/>
                      <a:pt x="346" y="666"/>
                    </a:cubicBezTo>
                    <a:cubicBezTo>
                      <a:pt x="324" y="665"/>
                      <a:pt x="302" y="659"/>
                      <a:pt x="282" y="648"/>
                    </a:cubicBezTo>
                    <a:cubicBezTo>
                      <a:pt x="280" y="647"/>
                      <a:pt x="270" y="641"/>
                      <a:pt x="268" y="640"/>
                    </a:cubicBezTo>
                    <a:cubicBezTo>
                      <a:pt x="242" y="623"/>
                      <a:pt x="224" y="600"/>
                      <a:pt x="211" y="572"/>
                    </a:cubicBezTo>
                    <a:cubicBezTo>
                      <a:pt x="198" y="544"/>
                      <a:pt x="195" y="514"/>
                      <a:pt x="200" y="484"/>
                    </a:cubicBezTo>
                    <a:cubicBezTo>
                      <a:pt x="209" y="435"/>
                      <a:pt x="235" y="398"/>
                      <a:pt x="278" y="374"/>
                    </a:cubicBezTo>
                    <a:cubicBezTo>
                      <a:pt x="304" y="359"/>
                      <a:pt x="331" y="352"/>
                      <a:pt x="360" y="354"/>
                    </a:cubicBezTo>
                    <a:cubicBezTo>
                      <a:pt x="411" y="357"/>
                      <a:pt x="452" y="379"/>
                      <a:pt x="481" y="421"/>
                    </a:cubicBezTo>
                    <a:cubicBezTo>
                      <a:pt x="493" y="437"/>
                      <a:pt x="501" y="455"/>
                      <a:pt x="506" y="475"/>
                    </a:cubicBezTo>
                    <a:cubicBezTo>
                      <a:pt x="510" y="495"/>
                      <a:pt x="511" y="515"/>
                      <a:pt x="507" y="536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99" name="Google Shape;999;p62"/>
            <p:cNvCxnSpPr/>
            <p:nvPr/>
          </p:nvCxnSpPr>
          <p:spPr>
            <a:xfrm>
              <a:off x="2489200" y="2743200"/>
              <a:ext cx="18594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" name="Google Shape;1000;p62"/>
            <p:cNvCxnSpPr/>
            <p:nvPr/>
          </p:nvCxnSpPr>
          <p:spPr>
            <a:xfrm>
              <a:off x="2489200" y="3063240"/>
              <a:ext cx="18594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1" name="Google Shape;1001;p62"/>
            <p:cNvCxnSpPr/>
            <p:nvPr/>
          </p:nvCxnSpPr>
          <p:spPr>
            <a:xfrm>
              <a:off x="2489200" y="3383280"/>
              <a:ext cx="8535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2" name="Google Shape;1002;p62"/>
            <p:cNvCxnSpPr/>
            <p:nvPr/>
          </p:nvCxnSpPr>
          <p:spPr>
            <a:xfrm>
              <a:off x="2489200" y="3693160"/>
              <a:ext cx="6351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3" name="Google Shape;1003;p62"/>
            <p:cNvCxnSpPr/>
            <p:nvPr/>
          </p:nvCxnSpPr>
          <p:spPr>
            <a:xfrm>
              <a:off x="2489200" y="4013200"/>
              <a:ext cx="4776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4" name="Google Shape;1004;p62"/>
            <p:cNvCxnSpPr/>
            <p:nvPr/>
          </p:nvCxnSpPr>
          <p:spPr>
            <a:xfrm>
              <a:off x="2489200" y="4333240"/>
              <a:ext cx="4266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" name="Google Shape;1005;p62"/>
            <p:cNvCxnSpPr/>
            <p:nvPr/>
          </p:nvCxnSpPr>
          <p:spPr>
            <a:xfrm>
              <a:off x="2489200" y="4638040"/>
              <a:ext cx="4266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3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Hands On!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11" name="Google Shape;1011;p63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12" name="Google Shape;1012;p63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013" name="Google Shape;1013;p63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63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015" name="Google Shape;1015;p63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016" name="Google Shape;1016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7" name="Google Shape;1017;p63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63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019" name="Google Shape;1019;p63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0" name="Google Shape;1020;p63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1021" name="Google Shape;1021;p63"/>
          <p:cNvSpPr txBox="1"/>
          <p:nvPr/>
        </p:nvSpPr>
        <p:spPr>
          <a:xfrm>
            <a:off x="4834525" y="1011425"/>
            <a:ext cx="6672600" cy="44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Você deve implementar: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	           Método Editar Tarefas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	           Método Editar Parte Tarefas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	           Método Deletar Tarefas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2D2869"/>
                </a:solidFill>
              </a:rPr>
              <a:t>     https://apidetarefas.docs.apiary.io/#reference/0/tarefas</a:t>
            </a:r>
            <a:endParaRPr b="1" sz="1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2" name="Google Shape;10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3"/>
          <p:cNvSpPr/>
          <p:nvPr/>
        </p:nvSpPr>
        <p:spPr>
          <a:xfrm>
            <a:off x="931525" y="5327125"/>
            <a:ext cx="3903000" cy="242700"/>
          </a:xfrm>
          <a:prstGeom prst="ellipse">
            <a:avLst/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4" name="Google Shape;1024;p63"/>
          <p:cNvGrpSpPr/>
          <p:nvPr/>
        </p:nvGrpSpPr>
        <p:grpSpPr>
          <a:xfrm>
            <a:off x="1382289" y="919224"/>
            <a:ext cx="3452168" cy="4377780"/>
            <a:chOff x="2050670" y="1266238"/>
            <a:chExt cx="3359448" cy="4325442"/>
          </a:xfrm>
        </p:grpSpPr>
        <p:grpSp>
          <p:nvGrpSpPr>
            <p:cNvPr id="1025" name="Google Shape;1025;p63"/>
            <p:cNvGrpSpPr/>
            <p:nvPr/>
          </p:nvGrpSpPr>
          <p:grpSpPr>
            <a:xfrm>
              <a:off x="2050670" y="1266238"/>
              <a:ext cx="3359448" cy="4325442"/>
              <a:chOff x="5230813" y="2312988"/>
              <a:chExt cx="1733551" cy="2232025"/>
            </a:xfrm>
          </p:grpSpPr>
          <p:sp>
            <p:nvSpPr>
              <p:cNvPr id="1026" name="Google Shape;1026;p63"/>
              <p:cNvSpPr/>
              <p:nvPr/>
            </p:nvSpPr>
            <p:spPr>
              <a:xfrm>
                <a:off x="5243513" y="4191001"/>
                <a:ext cx="41275" cy="60325"/>
              </a:xfrm>
              <a:custGeom>
                <a:rect b="b" l="l" r="r" t="t"/>
                <a:pathLst>
                  <a:path extrusionOk="0" h="19" w="13">
                    <a:moveTo>
                      <a:pt x="0" y="3"/>
                    </a:moveTo>
                    <a:cubicBezTo>
                      <a:pt x="2" y="2"/>
                      <a:pt x="3" y="1"/>
                      <a:pt x="4" y="0"/>
                    </a:cubicBezTo>
                    <a:cubicBezTo>
                      <a:pt x="6" y="2"/>
                      <a:pt x="8" y="3"/>
                      <a:pt x="10" y="5"/>
                    </a:cubicBezTo>
                    <a:cubicBezTo>
                      <a:pt x="13" y="10"/>
                      <a:pt x="11" y="17"/>
                      <a:pt x="5" y="18"/>
                    </a:cubicBezTo>
                    <a:cubicBezTo>
                      <a:pt x="4" y="19"/>
                      <a:pt x="2" y="17"/>
                      <a:pt x="0" y="15"/>
                    </a:cubicBezTo>
                    <a:cubicBezTo>
                      <a:pt x="7" y="11"/>
                      <a:pt x="5" y="7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63"/>
              <p:cNvSpPr/>
              <p:nvPr/>
            </p:nvSpPr>
            <p:spPr>
              <a:xfrm>
                <a:off x="6575426" y="2944813"/>
                <a:ext cx="28575" cy="34925"/>
              </a:xfrm>
              <a:custGeom>
                <a:rect b="b" l="l" r="r" t="t"/>
                <a:pathLst>
                  <a:path extrusionOk="0" h="11" w="9">
                    <a:moveTo>
                      <a:pt x="0" y="10"/>
                    </a:moveTo>
                    <a:cubicBezTo>
                      <a:pt x="1" y="7"/>
                      <a:pt x="1" y="4"/>
                      <a:pt x="2" y="1"/>
                    </a:cubicBezTo>
                    <a:cubicBezTo>
                      <a:pt x="2" y="0"/>
                      <a:pt x="6" y="1"/>
                      <a:pt x="8" y="1"/>
                    </a:cubicBezTo>
                    <a:cubicBezTo>
                      <a:pt x="9" y="1"/>
                      <a:pt x="9" y="2"/>
                      <a:pt x="9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3" y="3"/>
                      <a:pt x="2" y="7"/>
                      <a:pt x="2" y="11"/>
                    </a:cubicBezTo>
                    <a:cubicBezTo>
                      <a:pt x="1" y="11"/>
                      <a:pt x="1" y="10"/>
                      <a:pt x="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63"/>
              <p:cNvSpPr/>
              <p:nvPr/>
            </p:nvSpPr>
            <p:spPr>
              <a:xfrm>
                <a:off x="6007101" y="3649663"/>
                <a:ext cx="622300" cy="611188"/>
              </a:xfrm>
              <a:custGeom>
                <a:rect b="b" l="l" r="r" t="t"/>
                <a:pathLst>
                  <a:path extrusionOk="0" h="192" w="195">
                    <a:moveTo>
                      <a:pt x="145" y="111"/>
                    </a:moveTo>
                    <a:cubicBezTo>
                      <a:pt x="133" y="134"/>
                      <a:pt x="121" y="157"/>
                      <a:pt x="109" y="179"/>
                    </a:cubicBezTo>
                    <a:cubicBezTo>
                      <a:pt x="103" y="190"/>
                      <a:pt x="91" y="192"/>
                      <a:pt x="82" y="183"/>
                    </a:cubicBezTo>
                    <a:cubicBezTo>
                      <a:pt x="57" y="158"/>
                      <a:pt x="32" y="132"/>
                      <a:pt x="7" y="107"/>
                    </a:cubicBezTo>
                    <a:cubicBezTo>
                      <a:pt x="0" y="100"/>
                      <a:pt x="1" y="89"/>
                      <a:pt x="6" y="84"/>
                    </a:cubicBezTo>
                    <a:cubicBezTo>
                      <a:pt x="13" y="77"/>
                      <a:pt x="23" y="78"/>
                      <a:pt x="30" y="85"/>
                    </a:cubicBezTo>
                    <a:cubicBezTo>
                      <a:pt x="49" y="104"/>
                      <a:pt x="68" y="123"/>
                      <a:pt x="87" y="142"/>
                    </a:cubicBezTo>
                    <a:cubicBezTo>
                      <a:pt x="88" y="143"/>
                      <a:pt x="89" y="144"/>
                      <a:pt x="91" y="146"/>
                    </a:cubicBezTo>
                    <a:cubicBezTo>
                      <a:pt x="95" y="138"/>
                      <a:pt x="98" y="131"/>
                      <a:pt x="102" y="124"/>
                    </a:cubicBezTo>
                    <a:cubicBezTo>
                      <a:pt x="117" y="96"/>
                      <a:pt x="132" y="68"/>
                      <a:pt x="148" y="39"/>
                    </a:cubicBezTo>
                    <a:cubicBezTo>
                      <a:pt x="153" y="30"/>
                      <a:pt x="158" y="20"/>
                      <a:pt x="163" y="11"/>
                    </a:cubicBezTo>
                    <a:cubicBezTo>
                      <a:pt x="168" y="1"/>
                      <a:pt x="178" y="0"/>
                      <a:pt x="185" y="3"/>
                    </a:cubicBezTo>
                    <a:cubicBezTo>
                      <a:pt x="193" y="7"/>
                      <a:pt x="195" y="18"/>
                      <a:pt x="191" y="26"/>
                    </a:cubicBezTo>
                    <a:cubicBezTo>
                      <a:pt x="182" y="44"/>
                      <a:pt x="172" y="62"/>
                      <a:pt x="162" y="79"/>
                    </a:cubicBezTo>
                    <a:cubicBezTo>
                      <a:pt x="161" y="82"/>
                      <a:pt x="149" y="105"/>
                      <a:pt x="145" y="111"/>
                    </a:cubicBez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63"/>
              <p:cNvSpPr/>
              <p:nvPr/>
            </p:nvSpPr>
            <p:spPr>
              <a:xfrm>
                <a:off x="5230813" y="2312988"/>
                <a:ext cx="1733551" cy="2232025"/>
              </a:xfrm>
              <a:custGeom>
                <a:rect b="b" l="l" r="r" t="t"/>
                <a:pathLst>
                  <a:path extrusionOk="0" h="700" w="543">
                    <a:moveTo>
                      <a:pt x="538" y="473"/>
                    </a:moveTo>
                    <a:cubicBezTo>
                      <a:pt x="534" y="454"/>
                      <a:pt x="528" y="437"/>
                      <a:pt x="519" y="420"/>
                    </a:cubicBezTo>
                    <a:cubicBezTo>
                      <a:pt x="504" y="393"/>
                      <a:pt x="483" y="370"/>
                      <a:pt x="457" y="353"/>
                    </a:cubicBezTo>
                    <a:cubicBezTo>
                      <a:pt x="453" y="351"/>
                      <a:pt x="452" y="348"/>
                      <a:pt x="452" y="344"/>
                    </a:cubicBezTo>
                    <a:cubicBezTo>
                      <a:pt x="452" y="276"/>
                      <a:pt x="452" y="208"/>
                      <a:pt x="452" y="140"/>
                    </a:cubicBezTo>
                    <a:cubicBezTo>
                      <a:pt x="452" y="137"/>
                      <a:pt x="452" y="134"/>
                      <a:pt x="451" y="131"/>
                    </a:cubicBezTo>
                    <a:cubicBezTo>
                      <a:pt x="448" y="123"/>
                      <a:pt x="442" y="120"/>
                      <a:pt x="434" y="120"/>
                    </a:cubicBezTo>
                    <a:cubicBezTo>
                      <a:pt x="407" y="120"/>
                      <a:pt x="380" y="120"/>
                      <a:pt x="353" y="120"/>
                    </a:cubicBezTo>
                    <a:cubicBezTo>
                      <a:pt x="352" y="120"/>
                      <a:pt x="351" y="120"/>
                      <a:pt x="350" y="120"/>
                    </a:cubicBezTo>
                    <a:cubicBezTo>
                      <a:pt x="350" y="120"/>
                      <a:pt x="350" y="120"/>
                      <a:pt x="350" y="120"/>
                    </a:cubicBezTo>
                    <a:cubicBezTo>
                      <a:pt x="347" y="120"/>
                      <a:pt x="347" y="119"/>
                      <a:pt x="347" y="114"/>
                    </a:cubicBezTo>
                    <a:cubicBezTo>
                      <a:pt x="347" y="107"/>
                      <a:pt x="347" y="100"/>
                      <a:pt x="347" y="93"/>
                    </a:cubicBezTo>
                    <a:cubicBezTo>
                      <a:pt x="347" y="81"/>
                      <a:pt x="341" y="76"/>
                      <a:pt x="329" y="76"/>
                    </a:cubicBezTo>
                    <a:cubicBezTo>
                      <a:pt x="322" y="75"/>
                      <a:pt x="316" y="75"/>
                      <a:pt x="309" y="76"/>
                    </a:cubicBezTo>
                    <a:cubicBezTo>
                      <a:pt x="304" y="76"/>
                      <a:pt x="303" y="74"/>
                      <a:pt x="302" y="69"/>
                    </a:cubicBezTo>
                    <a:cubicBezTo>
                      <a:pt x="300" y="48"/>
                      <a:pt x="290" y="31"/>
                      <a:pt x="273" y="18"/>
                    </a:cubicBezTo>
                    <a:cubicBezTo>
                      <a:pt x="269" y="15"/>
                      <a:pt x="265" y="13"/>
                      <a:pt x="261" y="10"/>
                    </a:cubicBezTo>
                    <a:cubicBezTo>
                      <a:pt x="261" y="10"/>
                      <a:pt x="261" y="10"/>
                      <a:pt x="261" y="10"/>
                    </a:cubicBezTo>
                    <a:cubicBezTo>
                      <a:pt x="259" y="9"/>
                      <a:pt x="257" y="8"/>
                      <a:pt x="255" y="8"/>
                    </a:cubicBezTo>
                    <a:cubicBezTo>
                      <a:pt x="249" y="5"/>
                      <a:pt x="242" y="3"/>
                      <a:pt x="234" y="2"/>
                    </a:cubicBezTo>
                    <a:cubicBezTo>
                      <a:pt x="233" y="2"/>
                      <a:pt x="232" y="2"/>
                      <a:pt x="231" y="2"/>
                    </a:cubicBezTo>
                    <a:cubicBezTo>
                      <a:pt x="231" y="2"/>
                      <a:pt x="231" y="2"/>
                      <a:pt x="231" y="2"/>
                    </a:cubicBezTo>
                    <a:cubicBezTo>
                      <a:pt x="212" y="0"/>
                      <a:pt x="194" y="6"/>
                      <a:pt x="179" y="18"/>
                    </a:cubicBezTo>
                    <a:cubicBezTo>
                      <a:pt x="162" y="31"/>
                      <a:pt x="152" y="48"/>
                      <a:pt x="150" y="69"/>
                    </a:cubicBezTo>
                    <a:cubicBezTo>
                      <a:pt x="149" y="74"/>
                      <a:pt x="148" y="76"/>
                      <a:pt x="143" y="75"/>
                    </a:cubicBezTo>
                    <a:cubicBezTo>
                      <a:pt x="136" y="75"/>
                      <a:pt x="129" y="75"/>
                      <a:pt x="123" y="75"/>
                    </a:cubicBezTo>
                    <a:cubicBezTo>
                      <a:pt x="111" y="75"/>
                      <a:pt x="105" y="81"/>
                      <a:pt x="105" y="93"/>
                    </a:cubicBezTo>
                    <a:cubicBezTo>
                      <a:pt x="105" y="100"/>
                      <a:pt x="105" y="107"/>
                      <a:pt x="105" y="114"/>
                    </a:cubicBezTo>
                    <a:cubicBezTo>
                      <a:pt x="105" y="120"/>
                      <a:pt x="105" y="120"/>
                      <a:pt x="98" y="120"/>
                    </a:cubicBezTo>
                    <a:cubicBezTo>
                      <a:pt x="72" y="120"/>
                      <a:pt x="45" y="121"/>
                      <a:pt x="18" y="120"/>
                    </a:cubicBezTo>
                    <a:cubicBezTo>
                      <a:pt x="7" y="120"/>
                      <a:pt x="0" y="127"/>
                      <a:pt x="0" y="139"/>
                    </a:cubicBezTo>
                    <a:cubicBezTo>
                      <a:pt x="0" y="216"/>
                      <a:pt x="0" y="293"/>
                      <a:pt x="0" y="371"/>
                    </a:cubicBezTo>
                    <a:cubicBezTo>
                      <a:pt x="0" y="448"/>
                      <a:pt x="0" y="526"/>
                      <a:pt x="0" y="603"/>
                    </a:cubicBezTo>
                    <a:cubicBezTo>
                      <a:pt x="0" y="604"/>
                      <a:pt x="0" y="605"/>
                      <a:pt x="0" y="606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0" y="607"/>
                      <a:pt x="0" y="607"/>
                      <a:pt x="0" y="607"/>
                    </a:cubicBezTo>
                    <a:cubicBezTo>
                      <a:pt x="1" y="609"/>
                      <a:pt x="1" y="610"/>
                      <a:pt x="1" y="611"/>
                    </a:cubicBezTo>
                    <a:cubicBezTo>
                      <a:pt x="4" y="619"/>
                      <a:pt x="11" y="621"/>
                      <a:pt x="19" y="621"/>
                    </a:cubicBezTo>
                    <a:cubicBezTo>
                      <a:pt x="78" y="621"/>
                      <a:pt x="138" y="621"/>
                      <a:pt x="197" y="621"/>
                    </a:cubicBezTo>
                    <a:cubicBezTo>
                      <a:pt x="201" y="621"/>
                      <a:pt x="203" y="622"/>
                      <a:pt x="206" y="625"/>
                    </a:cubicBezTo>
                    <a:cubicBezTo>
                      <a:pt x="216" y="636"/>
                      <a:pt x="226" y="647"/>
                      <a:pt x="237" y="657"/>
                    </a:cubicBezTo>
                    <a:cubicBezTo>
                      <a:pt x="261" y="677"/>
                      <a:pt x="290" y="689"/>
                      <a:pt x="321" y="695"/>
                    </a:cubicBezTo>
                    <a:cubicBezTo>
                      <a:pt x="350" y="700"/>
                      <a:pt x="378" y="698"/>
                      <a:pt x="406" y="690"/>
                    </a:cubicBezTo>
                    <a:cubicBezTo>
                      <a:pt x="433" y="682"/>
                      <a:pt x="457" y="669"/>
                      <a:pt x="478" y="651"/>
                    </a:cubicBezTo>
                    <a:cubicBezTo>
                      <a:pt x="511" y="621"/>
                      <a:pt x="532" y="584"/>
                      <a:pt x="539" y="540"/>
                    </a:cubicBezTo>
                    <a:cubicBezTo>
                      <a:pt x="543" y="518"/>
                      <a:pt x="542" y="495"/>
                      <a:pt x="538" y="473"/>
                    </a:cubicBezTo>
                    <a:close/>
                    <a:moveTo>
                      <a:pt x="197" y="44"/>
                    </a:moveTo>
                    <a:cubicBezTo>
                      <a:pt x="202" y="40"/>
                      <a:pt x="209" y="36"/>
                      <a:pt x="215" y="35"/>
                    </a:cubicBezTo>
                    <a:cubicBezTo>
                      <a:pt x="215" y="35"/>
                      <a:pt x="215" y="35"/>
                      <a:pt x="215" y="35"/>
                    </a:cubicBezTo>
                    <a:cubicBezTo>
                      <a:pt x="229" y="32"/>
                      <a:pt x="244" y="35"/>
                      <a:pt x="255" y="45"/>
                    </a:cubicBezTo>
                    <a:cubicBezTo>
                      <a:pt x="257" y="46"/>
                      <a:pt x="259" y="48"/>
                      <a:pt x="261" y="50"/>
                    </a:cubicBezTo>
                    <a:cubicBezTo>
                      <a:pt x="261" y="50"/>
                      <a:pt x="261" y="51"/>
                      <a:pt x="261" y="51"/>
                    </a:cubicBezTo>
                    <a:cubicBezTo>
                      <a:pt x="261" y="51"/>
                      <a:pt x="261" y="51"/>
                      <a:pt x="261" y="51"/>
                    </a:cubicBezTo>
                    <a:cubicBezTo>
                      <a:pt x="267" y="57"/>
                      <a:pt x="270" y="65"/>
                      <a:pt x="271" y="76"/>
                    </a:cubicBezTo>
                    <a:cubicBezTo>
                      <a:pt x="268" y="76"/>
                      <a:pt x="212" y="75"/>
                      <a:pt x="188" y="75"/>
                    </a:cubicBezTo>
                    <a:cubicBezTo>
                      <a:pt x="186" y="75"/>
                      <a:pt x="184" y="75"/>
                      <a:pt x="181" y="75"/>
                    </a:cubicBezTo>
                    <a:cubicBezTo>
                      <a:pt x="182" y="62"/>
                      <a:pt x="188" y="52"/>
                      <a:pt x="197" y="44"/>
                    </a:cubicBezTo>
                    <a:close/>
                    <a:moveTo>
                      <a:pt x="137" y="107"/>
                    </a:moveTo>
                    <a:cubicBezTo>
                      <a:pt x="139" y="107"/>
                      <a:pt x="141" y="107"/>
                      <a:pt x="142" y="107"/>
                    </a:cubicBezTo>
                    <a:cubicBezTo>
                      <a:pt x="167" y="107"/>
                      <a:pt x="278" y="108"/>
                      <a:pt x="309" y="108"/>
                    </a:cubicBezTo>
                    <a:cubicBezTo>
                      <a:pt x="311" y="108"/>
                      <a:pt x="313" y="108"/>
                      <a:pt x="315" y="108"/>
                    </a:cubicBezTo>
                    <a:cubicBezTo>
                      <a:pt x="315" y="110"/>
                      <a:pt x="315" y="145"/>
                      <a:pt x="315" y="160"/>
                    </a:cubicBezTo>
                    <a:cubicBezTo>
                      <a:pt x="315" y="165"/>
                      <a:pt x="314" y="166"/>
                      <a:pt x="310" y="166"/>
                    </a:cubicBezTo>
                    <a:cubicBezTo>
                      <a:pt x="293" y="166"/>
                      <a:pt x="261" y="166"/>
                      <a:pt x="261" y="166"/>
                    </a:cubicBezTo>
                    <a:cubicBezTo>
                      <a:pt x="221" y="165"/>
                      <a:pt x="182" y="165"/>
                      <a:pt x="142" y="166"/>
                    </a:cubicBezTo>
                    <a:cubicBezTo>
                      <a:pt x="138" y="166"/>
                      <a:pt x="136" y="165"/>
                      <a:pt x="136" y="160"/>
                    </a:cubicBezTo>
                    <a:cubicBezTo>
                      <a:pt x="137" y="144"/>
                      <a:pt x="137" y="123"/>
                      <a:pt x="137" y="107"/>
                    </a:cubicBezTo>
                    <a:close/>
                    <a:moveTo>
                      <a:pt x="183" y="588"/>
                    </a:moveTo>
                    <a:cubicBezTo>
                      <a:pt x="159" y="589"/>
                      <a:pt x="31" y="587"/>
                      <a:pt x="31" y="587"/>
                    </a:cubicBezTo>
                    <a:cubicBezTo>
                      <a:pt x="31" y="587"/>
                      <a:pt x="32" y="374"/>
                      <a:pt x="32" y="290"/>
                    </a:cubicBezTo>
                    <a:cubicBezTo>
                      <a:pt x="32" y="246"/>
                      <a:pt x="32" y="202"/>
                      <a:pt x="32" y="158"/>
                    </a:cubicBezTo>
                    <a:cubicBezTo>
                      <a:pt x="32" y="154"/>
                      <a:pt x="33" y="152"/>
                      <a:pt x="38" y="152"/>
                    </a:cubicBezTo>
                    <a:cubicBezTo>
                      <a:pt x="58" y="152"/>
                      <a:pt x="79" y="152"/>
                      <a:pt x="99" y="152"/>
                    </a:cubicBezTo>
                    <a:cubicBezTo>
                      <a:pt x="104" y="152"/>
                      <a:pt x="105" y="154"/>
                      <a:pt x="105" y="158"/>
                    </a:cubicBezTo>
                    <a:cubicBezTo>
                      <a:pt x="105" y="165"/>
                      <a:pt x="105" y="173"/>
                      <a:pt x="105" y="180"/>
                    </a:cubicBezTo>
                    <a:cubicBezTo>
                      <a:pt x="105" y="190"/>
                      <a:pt x="113" y="197"/>
                      <a:pt x="123" y="197"/>
                    </a:cubicBezTo>
                    <a:cubicBezTo>
                      <a:pt x="154" y="197"/>
                      <a:pt x="184" y="197"/>
                      <a:pt x="215" y="197"/>
                    </a:cubicBezTo>
                    <a:cubicBezTo>
                      <a:pt x="215" y="197"/>
                      <a:pt x="291" y="197"/>
                      <a:pt x="329" y="197"/>
                    </a:cubicBezTo>
                    <a:cubicBezTo>
                      <a:pt x="339" y="197"/>
                      <a:pt x="347" y="191"/>
                      <a:pt x="347" y="180"/>
                    </a:cubicBezTo>
                    <a:cubicBezTo>
                      <a:pt x="347" y="173"/>
                      <a:pt x="347" y="165"/>
                      <a:pt x="347" y="158"/>
                    </a:cubicBezTo>
                    <a:cubicBezTo>
                      <a:pt x="347" y="154"/>
                      <a:pt x="348" y="152"/>
                      <a:pt x="352" y="152"/>
                    </a:cubicBezTo>
                    <a:cubicBezTo>
                      <a:pt x="362" y="152"/>
                      <a:pt x="382" y="152"/>
                      <a:pt x="382" y="152"/>
                    </a:cubicBezTo>
                    <a:cubicBezTo>
                      <a:pt x="393" y="152"/>
                      <a:pt x="404" y="152"/>
                      <a:pt x="416" y="152"/>
                    </a:cubicBezTo>
                    <a:cubicBezTo>
                      <a:pt x="419" y="152"/>
                      <a:pt x="420" y="153"/>
                      <a:pt x="420" y="157"/>
                    </a:cubicBezTo>
                    <a:cubicBezTo>
                      <a:pt x="420" y="168"/>
                      <a:pt x="420" y="179"/>
                      <a:pt x="420" y="190"/>
                    </a:cubicBezTo>
                    <a:cubicBezTo>
                      <a:pt x="420" y="235"/>
                      <a:pt x="420" y="281"/>
                      <a:pt x="420" y="327"/>
                    </a:cubicBezTo>
                    <a:cubicBezTo>
                      <a:pt x="420" y="329"/>
                      <a:pt x="420" y="331"/>
                      <a:pt x="420" y="334"/>
                    </a:cubicBezTo>
                    <a:cubicBezTo>
                      <a:pt x="414" y="332"/>
                      <a:pt x="409" y="331"/>
                      <a:pt x="404" y="329"/>
                    </a:cubicBezTo>
                    <a:cubicBezTo>
                      <a:pt x="378" y="321"/>
                      <a:pt x="351" y="321"/>
                      <a:pt x="324" y="324"/>
                    </a:cubicBezTo>
                    <a:cubicBezTo>
                      <a:pt x="308" y="327"/>
                      <a:pt x="292" y="332"/>
                      <a:pt x="276" y="339"/>
                    </a:cubicBezTo>
                    <a:cubicBezTo>
                      <a:pt x="275" y="339"/>
                      <a:pt x="261" y="346"/>
                      <a:pt x="261" y="346"/>
                    </a:cubicBezTo>
                    <a:cubicBezTo>
                      <a:pt x="220" y="371"/>
                      <a:pt x="190" y="406"/>
                      <a:pt x="175" y="452"/>
                    </a:cubicBezTo>
                    <a:cubicBezTo>
                      <a:pt x="160" y="498"/>
                      <a:pt x="164" y="544"/>
                      <a:pt x="183" y="588"/>
                    </a:cubicBezTo>
                    <a:close/>
                    <a:moveTo>
                      <a:pt x="507" y="536"/>
                    </a:moveTo>
                    <a:cubicBezTo>
                      <a:pt x="501" y="572"/>
                      <a:pt x="484" y="603"/>
                      <a:pt x="456" y="627"/>
                    </a:cubicBezTo>
                    <a:cubicBezTo>
                      <a:pt x="437" y="644"/>
                      <a:pt x="415" y="655"/>
                      <a:pt x="391" y="661"/>
                    </a:cubicBezTo>
                    <a:cubicBezTo>
                      <a:pt x="376" y="665"/>
                      <a:pt x="361" y="666"/>
                      <a:pt x="346" y="666"/>
                    </a:cubicBezTo>
                    <a:cubicBezTo>
                      <a:pt x="324" y="665"/>
                      <a:pt x="302" y="659"/>
                      <a:pt x="282" y="648"/>
                    </a:cubicBezTo>
                    <a:cubicBezTo>
                      <a:pt x="280" y="647"/>
                      <a:pt x="270" y="641"/>
                      <a:pt x="268" y="640"/>
                    </a:cubicBezTo>
                    <a:cubicBezTo>
                      <a:pt x="242" y="623"/>
                      <a:pt x="224" y="600"/>
                      <a:pt x="211" y="572"/>
                    </a:cubicBezTo>
                    <a:cubicBezTo>
                      <a:pt x="198" y="544"/>
                      <a:pt x="195" y="514"/>
                      <a:pt x="200" y="484"/>
                    </a:cubicBezTo>
                    <a:cubicBezTo>
                      <a:pt x="209" y="435"/>
                      <a:pt x="235" y="398"/>
                      <a:pt x="278" y="374"/>
                    </a:cubicBezTo>
                    <a:cubicBezTo>
                      <a:pt x="304" y="359"/>
                      <a:pt x="331" y="352"/>
                      <a:pt x="360" y="354"/>
                    </a:cubicBezTo>
                    <a:cubicBezTo>
                      <a:pt x="411" y="357"/>
                      <a:pt x="452" y="379"/>
                      <a:pt x="481" y="421"/>
                    </a:cubicBezTo>
                    <a:cubicBezTo>
                      <a:pt x="493" y="437"/>
                      <a:pt x="501" y="455"/>
                      <a:pt x="506" y="475"/>
                    </a:cubicBezTo>
                    <a:cubicBezTo>
                      <a:pt x="510" y="495"/>
                      <a:pt x="511" y="515"/>
                      <a:pt x="507" y="536"/>
                    </a:cubicBezTo>
                    <a:close/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30" name="Google Shape;1030;p63"/>
            <p:cNvCxnSpPr/>
            <p:nvPr/>
          </p:nvCxnSpPr>
          <p:spPr>
            <a:xfrm>
              <a:off x="2489200" y="2743200"/>
              <a:ext cx="18594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1" name="Google Shape;1031;p63"/>
            <p:cNvCxnSpPr/>
            <p:nvPr/>
          </p:nvCxnSpPr>
          <p:spPr>
            <a:xfrm>
              <a:off x="2489200" y="3063240"/>
              <a:ext cx="18594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2" name="Google Shape;1032;p63"/>
            <p:cNvCxnSpPr/>
            <p:nvPr/>
          </p:nvCxnSpPr>
          <p:spPr>
            <a:xfrm>
              <a:off x="2489200" y="3383280"/>
              <a:ext cx="8535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3" name="Google Shape;1033;p63"/>
            <p:cNvCxnSpPr/>
            <p:nvPr/>
          </p:nvCxnSpPr>
          <p:spPr>
            <a:xfrm>
              <a:off x="2489200" y="3693160"/>
              <a:ext cx="6351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4" name="Google Shape;1034;p63"/>
            <p:cNvCxnSpPr/>
            <p:nvPr/>
          </p:nvCxnSpPr>
          <p:spPr>
            <a:xfrm>
              <a:off x="2489200" y="4013200"/>
              <a:ext cx="4776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5" name="Google Shape;1035;p63"/>
            <p:cNvCxnSpPr/>
            <p:nvPr/>
          </p:nvCxnSpPr>
          <p:spPr>
            <a:xfrm>
              <a:off x="2489200" y="4333240"/>
              <a:ext cx="4266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6" name="Google Shape;1036;p63"/>
            <p:cNvCxnSpPr/>
            <p:nvPr/>
          </p:nvCxnSpPr>
          <p:spPr>
            <a:xfrm>
              <a:off x="2489200" y="4638040"/>
              <a:ext cx="426600" cy="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37" name="Google Shape;1037;p63"/>
          <p:cNvGrpSpPr/>
          <p:nvPr/>
        </p:nvGrpSpPr>
        <p:grpSpPr>
          <a:xfrm>
            <a:off x="5775191" y="2448029"/>
            <a:ext cx="365840" cy="377528"/>
            <a:chOff x="6493081" y="1742364"/>
            <a:chExt cx="660600" cy="657600"/>
          </a:xfrm>
        </p:grpSpPr>
        <p:sp>
          <p:nvSpPr>
            <p:cNvPr id="1038" name="Google Shape;1038;p63"/>
            <p:cNvSpPr/>
            <p:nvPr/>
          </p:nvSpPr>
          <p:spPr>
            <a:xfrm>
              <a:off x="6493081" y="1742364"/>
              <a:ext cx="660600" cy="657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63"/>
            <p:cNvSpPr/>
            <p:nvPr/>
          </p:nvSpPr>
          <p:spPr>
            <a:xfrm rot="2700000">
              <a:off x="6651350" y="2069308"/>
              <a:ext cx="205344" cy="9545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63"/>
            <p:cNvSpPr/>
            <p:nvPr/>
          </p:nvSpPr>
          <p:spPr>
            <a:xfrm rot="8100000">
              <a:off x="6713844" y="2021750"/>
              <a:ext cx="339836" cy="9545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1" name="Google Shape;1041;p63"/>
          <p:cNvGrpSpPr/>
          <p:nvPr/>
        </p:nvGrpSpPr>
        <p:grpSpPr>
          <a:xfrm>
            <a:off x="5775191" y="3057629"/>
            <a:ext cx="365840" cy="377528"/>
            <a:chOff x="6493081" y="1742364"/>
            <a:chExt cx="660600" cy="657600"/>
          </a:xfrm>
        </p:grpSpPr>
        <p:sp>
          <p:nvSpPr>
            <p:cNvPr id="1042" name="Google Shape;1042;p63"/>
            <p:cNvSpPr/>
            <p:nvPr/>
          </p:nvSpPr>
          <p:spPr>
            <a:xfrm>
              <a:off x="6493081" y="1742364"/>
              <a:ext cx="660600" cy="657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63"/>
            <p:cNvSpPr/>
            <p:nvPr/>
          </p:nvSpPr>
          <p:spPr>
            <a:xfrm rot="2700000">
              <a:off x="6651350" y="2069308"/>
              <a:ext cx="205344" cy="9545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63"/>
            <p:cNvSpPr/>
            <p:nvPr/>
          </p:nvSpPr>
          <p:spPr>
            <a:xfrm rot="8100000">
              <a:off x="6713844" y="2021750"/>
              <a:ext cx="339836" cy="9545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63"/>
          <p:cNvGrpSpPr/>
          <p:nvPr/>
        </p:nvGrpSpPr>
        <p:grpSpPr>
          <a:xfrm>
            <a:off x="5775191" y="3667229"/>
            <a:ext cx="365840" cy="377528"/>
            <a:chOff x="6493081" y="1742364"/>
            <a:chExt cx="660600" cy="657600"/>
          </a:xfrm>
        </p:grpSpPr>
        <p:sp>
          <p:nvSpPr>
            <p:cNvPr id="1046" name="Google Shape;1046;p63"/>
            <p:cNvSpPr/>
            <p:nvPr/>
          </p:nvSpPr>
          <p:spPr>
            <a:xfrm>
              <a:off x="6493081" y="1742364"/>
              <a:ext cx="660600" cy="657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63"/>
            <p:cNvSpPr/>
            <p:nvPr/>
          </p:nvSpPr>
          <p:spPr>
            <a:xfrm rot="2700000">
              <a:off x="6651350" y="2069308"/>
              <a:ext cx="205344" cy="9545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63"/>
            <p:cNvSpPr/>
            <p:nvPr/>
          </p:nvSpPr>
          <p:spPr>
            <a:xfrm rot="8100000">
              <a:off x="6713844" y="2021750"/>
              <a:ext cx="339836" cy="9545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4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Continuous Integration | 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54" name="Google Shape;1054;p64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55" name="Google Shape;1055;p64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056" name="Google Shape;1056;p64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64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058" name="Google Shape;1058;p64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059" name="Google Shape;1059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0" name="Google Shape;1060;p64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64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062" name="Google Shape;1062;p64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3" name="Google Shape;1063;p64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1064" name="Google Shape;1064;p64"/>
          <p:cNvSpPr txBox="1"/>
          <p:nvPr/>
        </p:nvSpPr>
        <p:spPr>
          <a:xfrm>
            <a:off x="933150" y="1432200"/>
            <a:ext cx="9560100" cy="3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CircleCI foi nomeada líder em integração contínua pela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Forrester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em 2017 e foi nomeada para várias listas de melhores ferramentas de DevOps. 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Milhares de empresas líderes, incluindo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Facebook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Kickstarter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Spotify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Lyft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Palantir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Coinbase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Expedia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Stitch Fix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Dollar Shave Club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contam com o CircleCI para acelerar a entrega e melhorar a qualidade.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065" name="Google Shape;106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7" y="73713"/>
            <a:ext cx="1361475" cy="13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5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Continuous Integration | 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72" name="Google Shape;1072;p65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73" name="Google Shape;1073;p65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074" name="Google Shape;1074;p65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65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076" name="Google Shape;1076;p65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077" name="Google Shape;1077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8" name="Google Shape;1078;p65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65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080" name="Google Shape;1080;p65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1" name="Google Shape;1081;p65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082" name="Google Shape;108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7" y="73713"/>
            <a:ext cx="1361475" cy="13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9611" y="1581550"/>
            <a:ext cx="8112778" cy="4155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6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Continuous Integration | 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090" name="Google Shape;1090;p66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91" name="Google Shape;1091;p66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092" name="Google Shape;1092;p66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66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094" name="Google Shape;1094;p66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095" name="Google Shape;1095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6" name="Google Shape;1096;p66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66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098" name="Google Shape;1098;p66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9" name="Google Shape;1099;p66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100" name="Google Shape;110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7" y="73713"/>
            <a:ext cx="1361475" cy="13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3971" y="1226602"/>
            <a:ext cx="9184057" cy="451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7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Continuous Integration | 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08" name="Google Shape;1108;p67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09" name="Google Shape;1109;p67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110" name="Google Shape;1110;p67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67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112" name="Google Shape;1112;p67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113" name="Google Shape;1113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4" name="Google Shape;1114;p67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67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116" name="Google Shape;1116;p67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7" name="Google Shape;1117;p67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118" name="Google Shape;111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7" y="73713"/>
            <a:ext cx="1361475" cy="13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8462" y="1025375"/>
            <a:ext cx="8815075" cy="471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8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Continuous Integration | 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26" name="Google Shape;1126;p68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8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128" name="Google Shape;1128;p68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68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130" name="Google Shape;1130;p68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131" name="Google Shape;1131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2" name="Google Shape;1132;p68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68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134" name="Google Shape;1134;p68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5" name="Google Shape;1135;p68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136" name="Google Shape;113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7" y="73713"/>
            <a:ext cx="1361475" cy="13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4442" y="1025375"/>
            <a:ext cx="8793892" cy="47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9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Continuous Integration | 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44" name="Google Shape;1144;p69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45" name="Google Shape;1145;p69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146" name="Google Shape;1146;p69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69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148" name="Google Shape;1148;p69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149" name="Google Shape;114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0" name="Google Shape;1150;p69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69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152" name="Google Shape;1152;p69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3" name="Google Shape;1153;p69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154" name="Google Shape;115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7" y="73713"/>
            <a:ext cx="1361475" cy="13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638" y="1451488"/>
            <a:ext cx="1113472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0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Continuous Integration | 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62" name="Google Shape;1162;p70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63" name="Google Shape;1163;p70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164" name="Google Shape;1164;p70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70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166" name="Google Shape;1166;p70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167" name="Google Shape;1167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8" name="Google Shape;1168;p70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70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170" name="Google Shape;1170;p70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1" name="Google Shape;1171;p70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172" name="Google Shape;117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7" y="73713"/>
            <a:ext cx="1361475" cy="13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3721" y="1025375"/>
            <a:ext cx="8324558" cy="47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71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Continuous Integration | 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80" name="Google Shape;1180;p71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81" name="Google Shape;1181;p71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182" name="Google Shape;1182;p71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71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184" name="Google Shape;1184;p71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185" name="Google Shape;1185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6" name="Google Shape;1186;p71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71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188" name="Google Shape;1188;p71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9" name="Google Shape;1189;p71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190" name="Google Shape;119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7" y="73713"/>
            <a:ext cx="1361475" cy="13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6910" y="1025375"/>
            <a:ext cx="8438180" cy="47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/>
        </p:nvSpPr>
        <p:spPr>
          <a:xfrm>
            <a:off x="4504050" y="243858"/>
            <a:ext cx="3183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O que é uma API?</a:t>
            </a:r>
            <a:endParaRPr b="1"/>
          </a:p>
        </p:txBody>
      </p:sp>
      <p:cxnSp>
        <p:nvCxnSpPr>
          <p:cNvPr id="181" name="Google Shape;181;p18"/>
          <p:cNvCxnSpPr/>
          <p:nvPr/>
        </p:nvCxnSpPr>
        <p:spPr>
          <a:xfrm>
            <a:off x="45567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550" y="112400"/>
            <a:ext cx="5636899" cy="57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900" y="243850"/>
            <a:ext cx="790575" cy="8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5199" y="243849"/>
            <a:ext cx="835575" cy="8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0075" y="1206818"/>
            <a:ext cx="1754500" cy="51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0075" y="1844550"/>
            <a:ext cx="790575" cy="84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1488" y="1933513"/>
            <a:ext cx="663000" cy="6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0075" y="4052900"/>
            <a:ext cx="2287675" cy="57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18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90" name="Google Shape;190;p18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8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92" name="Google Shape;192;p18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93" name="Google Shape;193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18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96" name="Google Shape;196;p18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18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98" name="Google Shape;19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2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Continuous Integration | CircleCI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98" name="Google Shape;1198;p72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99" name="Google Shape;1199;p72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200" name="Google Shape;1200;p72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72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202" name="Google Shape;1202;p72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203" name="Google Shape;1203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4" name="Google Shape;1204;p72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72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206" name="Google Shape;1206;p72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7" name="Google Shape;1207;p72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208" name="Google Shape;120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7" y="73713"/>
            <a:ext cx="1361475" cy="13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72" title="vokoscreen-2018-10-15_14-48-15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7600" y="754449"/>
            <a:ext cx="6816800" cy="51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3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Finalizando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16" name="Google Shape;1216;p73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17" name="Google Shape;1217;p73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218" name="Google Shape;1218;p73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73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220" name="Google Shape;1220;p73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221" name="Google Shape;1221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2" name="Google Shape;1222;p73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73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224" name="Google Shape;1224;p73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5" name="Google Shape;1225;p73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226" name="Google Shape;122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7" y="73713"/>
            <a:ext cx="1361475" cy="13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73"/>
          <p:cNvSpPr txBox="1"/>
          <p:nvPr/>
        </p:nvSpPr>
        <p:spPr>
          <a:xfrm>
            <a:off x="933150" y="1432200"/>
            <a:ext cx="9560100" cy="3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Aprendemos a configurar um ambiente de projeto para automatizar APIs com entrega contínua.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Como realizar as requisições e inspecionar os atributos do payload.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Realizar validações de contratos de API com json_matchers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" name="Google Shape;1233;p74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234" name="Google Shape;1234;p74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74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236" name="Google Shape;1236;p74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237" name="Google Shape;1237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8" name="Google Shape;1238;p74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74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240" name="Google Shape;1240;p74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1" name="Google Shape;1241;p74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242" name="Google Shape;124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74"/>
          <p:cNvSpPr txBox="1"/>
          <p:nvPr/>
        </p:nvSpPr>
        <p:spPr>
          <a:xfrm>
            <a:off x="5282525" y="3475550"/>
            <a:ext cx="5520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414"/>
              </a:buClr>
              <a:buSzPts val="6000"/>
              <a:buFont typeface="Arial"/>
              <a:buNone/>
            </a:pPr>
            <a:r>
              <a:rPr b="1" lang="pt-BR" sz="6000">
                <a:solidFill>
                  <a:srgbClr val="FCB414"/>
                </a:solidFill>
              </a:rPr>
              <a:t>DÚVIDAS ?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6000"/>
              <a:buFont typeface="Arial"/>
              <a:buNone/>
            </a:pPr>
            <a:r>
              <a:rPr b="1" lang="pt-BR" sz="6000">
                <a:solidFill>
                  <a:srgbClr val="282F39"/>
                </a:solidFill>
              </a:rPr>
              <a:t>PERGUNTAS?</a:t>
            </a:r>
            <a:endParaRPr b="1" i="0" sz="6000" u="none" cap="none" strike="noStrike">
              <a:solidFill>
                <a:srgbClr val="282F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4" name="Google Shape;1244;p74"/>
          <p:cNvCxnSpPr/>
          <p:nvPr/>
        </p:nvCxnSpPr>
        <p:spPr>
          <a:xfrm>
            <a:off x="3908527" y="0"/>
            <a:ext cx="0" cy="2155200"/>
          </a:xfrm>
          <a:prstGeom prst="straightConnector1">
            <a:avLst/>
          </a:prstGeom>
          <a:noFill/>
          <a:ln cap="flat" cmpd="sng" w="63500">
            <a:solidFill>
              <a:srgbClr val="282F3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45" name="Google Shape;1245;p74"/>
          <p:cNvGrpSpPr/>
          <p:nvPr/>
        </p:nvGrpSpPr>
        <p:grpSpPr>
          <a:xfrm>
            <a:off x="883887" y="-13"/>
            <a:ext cx="1192420" cy="2827540"/>
            <a:chOff x="984760" y="274320"/>
            <a:chExt cx="1077358" cy="2984211"/>
          </a:xfrm>
        </p:grpSpPr>
        <p:grpSp>
          <p:nvGrpSpPr>
            <p:cNvPr id="1246" name="Google Shape;1246;p74"/>
            <p:cNvGrpSpPr/>
            <p:nvPr/>
          </p:nvGrpSpPr>
          <p:grpSpPr>
            <a:xfrm>
              <a:off x="984760" y="1467868"/>
              <a:ext cx="1077358" cy="1790663"/>
              <a:chOff x="10268256" y="991107"/>
              <a:chExt cx="1077358" cy="1790663"/>
            </a:xfrm>
          </p:grpSpPr>
          <p:sp>
            <p:nvSpPr>
              <p:cNvPr id="1247" name="Google Shape;1247;p74"/>
              <p:cNvSpPr/>
              <p:nvPr/>
            </p:nvSpPr>
            <p:spPr>
              <a:xfrm rot="10800000">
                <a:off x="10268256" y="991107"/>
                <a:ext cx="1077358" cy="1790663"/>
              </a:xfrm>
              <a:custGeom>
                <a:rect b="b" l="l" r="r" t="t"/>
                <a:pathLst>
                  <a:path extrusionOk="0" h="1237" w="750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17F8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74"/>
              <p:cNvSpPr/>
              <p:nvPr/>
            </p:nvSpPr>
            <p:spPr>
              <a:xfrm rot="10800000">
                <a:off x="11144278" y="2144889"/>
                <a:ext cx="76425" cy="129842"/>
              </a:xfrm>
              <a:custGeom>
                <a:rect b="b" l="l" r="r" t="t"/>
                <a:pathLst>
                  <a:path extrusionOk="0" h="90" w="53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74"/>
              <p:cNvSpPr/>
              <p:nvPr/>
            </p:nvSpPr>
            <p:spPr>
              <a:xfrm rot="10800000">
                <a:off x="10905961" y="1656750"/>
                <a:ext cx="276940" cy="444584"/>
              </a:xfrm>
              <a:custGeom>
                <a:rect b="b" l="l" r="r" t="t"/>
                <a:pathLst>
                  <a:path extrusionOk="0" h="307" w="193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74"/>
              <p:cNvSpPr/>
              <p:nvPr/>
            </p:nvSpPr>
            <p:spPr>
              <a:xfrm rot="10800000">
                <a:off x="10418642" y="1972315"/>
                <a:ext cx="124090" cy="153674"/>
              </a:xfrm>
              <a:custGeom>
                <a:rect b="b" l="l" r="r" t="t"/>
                <a:pathLst>
                  <a:path extrusionOk="0" h="106" w="8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74"/>
              <p:cNvSpPr/>
              <p:nvPr/>
            </p:nvSpPr>
            <p:spPr>
              <a:xfrm rot="10800000">
                <a:off x="10393167" y="2166256"/>
                <a:ext cx="447872" cy="488139"/>
              </a:xfrm>
              <a:custGeom>
                <a:rect b="b" l="l" r="r" t="t"/>
                <a:pathLst>
                  <a:path extrusionOk="0" h="337" w="312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52" name="Google Shape;1252;p74"/>
            <p:cNvCxnSpPr/>
            <p:nvPr/>
          </p:nvCxnSpPr>
          <p:spPr>
            <a:xfrm>
              <a:off x="1515412" y="274320"/>
              <a:ext cx="0" cy="1193400"/>
            </a:xfrm>
            <a:prstGeom prst="straightConnector1">
              <a:avLst/>
            </a:prstGeom>
            <a:noFill/>
            <a:ln cap="flat" cmpd="sng" w="508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53" name="Google Shape;1253;p74"/>
          <p:cNvGrpSpPr/>
          <p:nvPr/>
        </p:nvGrpSpPr>
        <p:grpSpPr>
          <a:xfrm>
            <a:off x="7994732" y="0"/>
            <a:ext cx="1192420" cy="3115117"/>
            <a:chOff x="7571708" y="0"/>
            <a:chExt cx="1077358" cy="3287723"/>
          </a:xfrm>
        </p:grpSpPr>
        <p:grpSp>
          <p:nvGrpSpPr>
            <p:cNvPr id="1254" name="Google Shape;1254;p74"/>
            <p:cNvGrpSpPr/>
            <p:nvPr/>
          </p:nvGrpSpPr>
          <p:grpSpPr>
            <a:xfrm>
              <a:off x="7571708" y="1497060"/>
              <a:ext cx="1077358" cy="1790663"/>
              <a:chOff x="10268256" y="991107"/>
              <a:chExt cx="1077358" cy="1790663"/>
            </a:xfrm>
          </p:grpSpPr>
          <p:sp>
            <p:nvSpPr>
              <p:cNvPr id="1255" name="Google Shape;1255;p74"/>
              <p:cNvSpPr/>
              <p:nvPr/>
            </p:nvSpPr>
            <p:spPr>
              <a:xfrm rot="10800000">
                <a:off x="10268256" y="991107"/>
                <a:ext cx="1077358" cy="1790663"/>
              </a:xfrm>
              <a:custGeom>
                <a:rect b="b" l="l" r="r" t="t"/>
                <a:pathLst>
                  <a:path extrusionOk="0" h="1237" w="750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17F8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74"/>
              <p:cNvSpPr/>
              <p:nvPr/>
            </p:nvSpPr>
            <p:spPr>
              <a:xfrm rot="10800000">
                <a:off x="11144278" y="2144889"/>
                <a:ext cx="76425" cy="129842"/>
              </a:xfrm>
              <a:custGeom>
                <a:rect b="b" l="l" r="r" t="t"/>
                <a:pathLst>
                  <a:path extrusionOk="0" h="90" w="53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74"/>
              <p:cNvSpPr/>
              <p:nvPr/>
            </p:nvSpPr>
            <p:spPr>
              <a:xfrm rot="10800000">
                <a:off x="10905961" y="1656750"/>
                <a:ext cx="276940" cy="444584"/>
              </a:xfrm>
              <a:custGeom>
                <a:rect b="b" l="l" r="r" t="t"/>
                <a:pathLst>
                  <a:path extrusionOk="0" h="307" w="193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74"/>
              <p:cNvSpPr/>
              <p:nvPr/>
            </p:nvSpPr>
            <p:spPr>
              <a:xfrm rot="10800000">
                <a:off x="10418642" y="1972315"/>
                <a:ext cx="124090" cy="153674"/>
              </a:xfrm>
              <a:custGeom>
                <a:rect b="b" l="l" r="r" t="t"/>
                <a:pathLst>
                  <a:path extrusionOk="0" h="106" w="8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74"/>
              <p:cNvSpPr/>
              <p:nvPr/>
            </p:nvSpPr>
            <p:spPr>
              <a:xfrm rot="10800000">
                <a:off x="10393167" y="2166256"/>
                <a:ext cx="447872" cy="488139"/>
              </a:xfrm>
              <a:custGeom>
                <a:rect b="b" l="l" r="r" t="t"/>
                <a:pathLst>
                  <a:path extrusionOk="0" h="337" w="312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60" name="Google Shape;1260;p74"/>
            <p:cNvCxnSpPr/>
            <p:nvPr/>
          </p:nvCxnSpPr>
          <p:spPr>
            <a:xfrm>
              <a:off x="8106712" y="0"/>
              <a:ext cx="0" cy="1548300"/>
            </a:xfrm>
            <a:prstGeom prst="straightConnector1">
              <a:avLst/>
            </a:prstGeom>
            <a:noFill/>
            <a:ln cap="flat" cmpd="sng" w="508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61" name="Google Shape;1261;p74"/>
          <p:cNvGrpSpPr/>
          <p:nvPr/>
        </p:nvGrpSpPr>
        <p:grpSpPr>
          <a:xfrm>
            <a:off x="5486194" y="0"/>
            <a:ext cx="998532" cy="2511561"/>
            <a:chOff x="5843831" y="0"/>
            <a:chExt cx="902180" cy="2650724"/>
          </a:xfrm>
        </p:grpSpPr>
        <p:grpSp>
          <p:nvGrpSpPr>
            <p:cNvPr id="1262" name="Google Shape;1262;p74"/>
            <p:cNvGrpSpPr/>
            <p:nvPr/>
          </p:nvGrpSpPr>
          <p:grpSpPr>
            <a:xfrm>
              <a:off x="5843831" y="1151223"/>
              <a:ext cx="902180" cy="1499501"/>
              <a:chOff x="10268256" y="991107"/>
              <a:chExt cx="1077358" cy="1790663"/>
            </a:xfrm>
          </p:grpSpPr>
          <p:sp>
            <p:nvSpPr>
              <p:cNvPr id="1263" name="Google Shape;1263;p74"/>
              <p:cNvSpPr/>
              <p:nvPr/>
            </p:nvSpPr>
            <p:spPr>
              <a:xfrm rot="10800000">
                <a:off x="10268256" y="991107"/>
                <a:ext cx="1077358" cy="1790663"/>
              </a:xfrm>
              <a:custGeom>
                <a:rect b="b" l="l" r="r" t="t"/>
                <a:pathLst>
                  <a:path extrusionOk="0" h="1237" w="750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17F8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74"/>
              <p:cNvSpPr/>
              <p:nvPr/>
            </p:nvSpPr>
            <p:spPr>
              <a:xfrm rot="10800000">
                <a:off x="11144278" y="2144889"/>
                <a:ext cx="76425" cy="129842"/>
              </a:xfrm>
              <a:custGeom>
                <a:rect b="b" l="l" r="r" t="t"/>
                <a:pathLst>
                  <a:path extrusionOk="0" h="90" w="53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74"/>
              <p:cNvSpPr/>
              <p:nvPr/>
            </p:nvSpPr>
            <p:spPr>
              <a:xfrm rot="10800000">
                <a:off x="10905961" y="1656750"/>
                <a:ext cx="276940" cy="444584"/>
              </a:xfrm>
              <a:custGeom>
                <a:rect b="b" l="l" r="r" t="t"/>
                <a:pathLst>
                  <a:path extrusionOk="0" h="307" w="193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74"/>
              <p:cNvSpPr/>
              <p:nvPr/>
            </p:nvSpPr>
            <p:spPr>
              <a:xfrm rot="10800000">
                <a:off x="10418642" y="1972315"/>
                <a:ext cx="124090" cy="153674"/>
              </a:xfrm>
              <a:custGeom>
                <a:rect b="b" l="l" r="r" t="t"/>
                <a:pathLst>
                  <a:path extrusionOk="0" h="106" w="8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74"/>
              <p:cNvSpPr/>
              <p:nvPr/>
            </p:nvSpPr>
            <p:spPr>
              <a:xfrm rot="10800000">
                <a:off x="10393167" y="2166256"/>
                <a:ext cx="447872" cy="488139"/>
              </a:xfrm>
              <a:custGeom>
                <a:rect b="b" l="l" r="r" t="t"/>
                <a:pathLst>
                  <a:path extrusionOk="0" h="337" w="312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68" name="Google Shape;1268;p74"/>
            <p:cNvCxnSpPr/>
            <p:nvPr/>
          </p:nvCxnSpPr>
          <p:spPr>
            <a:xfrm>
              <a:off x="6290612" y="0"/>
              <a:ext cx="0" cy="117330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69" name="Google Shape;1269;p74"/>
          <p:cNvGrpSpPr/>
          <p:nvPr/>
        </p:nvGrpSpPr>
        <p:grpSpPr>
          <a:xfrm>
            <a:off x="10062108" y="0"/>
            <a:ext cx="942250" cy="2266310"/>
            <a:chOff x="9427063" y="0"/>
            <a:chExt cx="851328" cy="2391884"/>
          </a:xfrm>
        </p:grpSpPr>
        <p:grpSp>
          <p:nvGrpSpPr>
            <p:cNvPr id="1270" name="Google Shape;1270;p74"/>
            <p:cNvGrpSpPr/>
            <p:nvPr/>
          </p:nvGrpSpPr>
          <p:grpSpPr>
            <a:xfrm>
              <a:off x="9427063" y="976903"/>
              <a:ext cx="851328" cy="1414982"/>
              <a:chOff x="10268256" y="991107"/>
              <a:chExt cx="1077358" cy="1790663"/>
            </a:xfrm>
          </p:grpSpPr>
          <p:sp>
            <p:nvSpPr>
              <p:cNvPr id="1271" name="Google Shape;1271;p74"/>
              <p:cNvSpPr/>
              <p:nvPr/>
            </p:nvSpPr>
            <p:spPr>
              <a:xfrm rot="10800000">
                <a:off x="10268256" y="991107"/>
                <a:ext cx="1077358" cy="1790663"/>
              </a:xfrm>
              <a:custGeom>
                <a:rect b="b" l="l" r="r" t="t"/>
                <a:pathLst>
                  <a:path extrusionOk="0" h="1237" w="750">
                    <a:moveTo>
                      <a:pt x="674" y="602"/>
                    </a:moveTo>
                    <a:cubicBezTo>
                      <a:pt x="724" y="537"/>
                      <a:pt x="750" y="459"/>
                      <a:pt x="750" y="376"/>
                    </a:cubicBezTo>
                    <a:cubicBezTo>
                      <a:pt x="750" y="275"/>
                      <a:pt x="710" y="180"/>
                      <a:pt x="638" y="110"/>
                    </a:cubicBezTo>
                    <a:cubicBezTo>
                      <a:pt x="566" y="39"/>
                      <a:pt x="471" y="0"/>
                      <a:pt x="370" y="2"/>
                    </a:cubicBezTo>
                    <a:cubicBezTo>
                      <a:pt x="272" y="3"/>
                      <a:pt x="180" y="42"/>
                      <a:pt x="110" y="112"/>
                    </a:cubicBezTo>
                    <a:cubicBezTo>
                      <a:pt x="41" y="182"/>
                      <a:pt x="2" y="275"/>
                      <a:pt x="1" y="373"/>
                    </a:cubicBezTo>
                    <a:cubicBezTo>
                      <a:pt x="0" y="457"/>
                      <a:pt x="27" y="536"/>
                      <a:pt x="77" y="603"/>
                    </a:cubicBezTo>
                    <a:cubicBezTo>
                      <a:pt x="160" y="711"/>
                      <a:pt x="205" y="843"/>
                      <a:pt x="205" y="976"/>
                    </a:cubicBezTo>
                    <a:cubicBezTo>
                      <a:pt x="205" y="1120"/>
                      <a:pt x="205" y="1120"/>
                      <a:pt x="205" y="1120"/>
                    </a:cubicBezTo>
                    <a:cubicBezTo>
                      <a:pt x="205" y="1185"/>
                      <a:pt x="257" y="1237"/>
                      <a:pt x="321" y="1237"/>
                    </a:cubicBezTo>
                    <a:cubicBezTo>
                      <a:pt x="430" y="1237"/>
                      <a:pt x="430" y="1237"/>
                      <a:pt x="430" y="1237"/>
                    </a:cubicBezTo>
                    <a:cubicBezTo>
                      <a:pt x="494" y="1237"/>
                      <a:pt x="546" y="1185"/>
                      <a:pt x="546" y="1120"/>
                    </a:cubicBezTo>
                    <a:cubicBezTo>
                      <a:pt x="546" y="976"/>
                      <a:pt x="546" y="976"/>
                      <a:pt x="546" y="976"/>
                    </a:cubicBezTo>
                    <a:cubicBezTo>
                      <a:pt x="546" y="842"/>
                      <a:pt x="590" y="713"/>
                      <a:pt x="674" y="602"/>
                    </a:cubicBezTo>
                    <a:close/>
                    <a:moveTo>
                      <a:pt x="116" y="574"/>
                    </a:moveTo>
                    <a:cubicBezTo>
                      <a:pt x="71" y="516"/>
                      <a:pt x="48" y="446"/>
                      <a:pt x="49" y="373"/>
                    </a:cubicBezTo>
                    <a:cubicBezTo>
                      <a:pt x="51" y="197"/>
                      <a:pt x="195" y="52"/>
                      <a:pt x="371" y="50"/>
                    </a:cubicBezTo>
                    <a:cubicBezTo>
                      <a:pt x="459" y="49"/>
                      <a:pt x="542" y="82"/>
                      <a:pt x="605" y="144"/>
                    </a:cubicBezTo>
                    <a:cubicBezTo>
                      <a:pt x="667" y="206"/>
                      <a:pt x="702" y="288"/>
                      <a:pt x="702" y="376"/>
                    </a:cubicBezTo>
                    <a:cubicBezTo>
                      <a:pt x="702" y="448"/>
                      <a:pt x="679" y="516"/>
                      <a:pt x="636" y="573"/>
                    </a:cubicBezTo>
                    <a:cubicBezTo>
                      <a:pt x="547" y="690"/>
                      <a:pt x="500" y="825"/>
                      <a:pt x="498" y="967"/>
                    </a:cubicBezTo>
                    <a:cubicBezTo>
                      <a:pt x="253" y="967"/>
                      <a:pt x="253" y="967"/>
                      <a:pt x="253" y="967"/>
                    </a:cubicBezTo>
                    <a:cubicBezTo>
                      <a:pt x="251" y="827"/>
                      <a:pt x="202" y="688"/>
                      <a:pt x="116" y="574"/>
                    </a:cubicBezTo>
                    <a:close/>
                    <a:moveTo>
                      <a:pt x="253" y="1104"/>
                    </a:moveTo>
                    <a:cubicBezTo>
                      <a:pt x="253" y="1085"/>
                      <a:pt x="253" y="1085"/>
                      <a:pt x="253" y="1085"/>
                    </a:cubicBezTo>
                    <a:cubicBezTo>
                      <a:pt x="498" y="1113"/>
                      <a:pt x="498" y="1113"/>
                      <a:pt x="498" y="1113"/>
                    </a:cubicBezTo>
                    <a:cubicBezTo>
                      <a:pt x="498" y="1120"/>
                      <a:pt x="498" y="1120"/>
                      <a:pt x="498" y="1120"/>
                    </a:cubicBezTo>
                    <a:cubicBezTo>
                      <a:pt x="498" y="1124"/>
                      <a:pt x="498" y="1128"/>
                      <a:pt x="497" y="1132"/>
                    </a:cubicBezTo>
                    <a:lnTo>
                      <a:pt x="253" y="1104"/>
                    </a:lnTo>
                    <a:close/>
                    <a:moveTo>
                      <a:pt x="253" y="1036"/>
                    </a:moveTo>
                    <a:cubicBezTo>
                      <a:pt x="253" y="1015"/>
                      <a:pt x="253" y="1015"/>
                      <a:pt x="253" y="1015"/>
                    </a:cubicBezTo>
                    <a:cubicBezTo>
                      <a:pt x="498" y="1015"/>
                      <a:pt x="498" y="1015"/>
                      <a:pt x="498" y="1015"/>
                    </a:cubicBezTo>
                    <a:cubicBezTo>
                      <a:pt x="498" y="1064"/>
                      <a:pt x="498" y="1064"/>
                      <a:pt x="498" y="1064"/>
                    </a:cubicBezTo>
                    <a:lnTo>
                      <a:pt x="253" y="1036"/>
                    </a:lnTo>
                    <a:close/>
                    <a:moveTo>
                      <a:pt x="321" y="1189"/>
                    </a:moveTo>
                    <a:cubicBezTo>
                      <a:pt x="296" y="1189"/>
                      <a:pt x="273" y="1174"/>
                      <a:pt x="262" y="1153"/>
                    </a:cubicBezTo>
                    <a:cubicBezTo>
                      <a:pt x="468" y="1177"/>
                      <a:pt x="468" y="1177"/>
                      <a:pt x="468" y="1177"/>
                    </a:cubicBezTo>
                    <a:cubicBezTo>
                      <a:pt x="457" y="1184"/>
                      <a:pt x="444" y="1189"/>
                      <a:pt x="430" y="1189"/>
                    </a:cubicBezTo>
                    <a:lnTo>
                      <a:pt x="321" y="1189"/>
                    </a:lnTo>
                    <a:close/>
                    <a:moveTo>
                      <a:pt x="321" y="1189"/>
                    </a:moveTo>
                    <a:cubicBezTo>
                      <a:pt x="321" y="1189"/>
                      <a:pt x="321" y="1189"/>
                      <a:pt x="321" y="1189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17F8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74"/>
              <p:cNvSpPr/>
              <p:nvPr/>
            </p:nvSpPr>
            <p:spPr>
              <a:xfrm rot="10800000">
                <a:off x="11144278" y="2144889"/>
                <a:ext cx="76425" cy="129842"/>
              </a:xfrm>
              <a:custGeom>
                <a:rect b="b" l="l" r="r" t="t"/>
                <a:pathLst>
                  <a:path extrusionOk="0" h="90" w="53">
                    <a:moveTo>
                      <a:pt x="51" y="62"/>
                    </a:moveTo>
                    <a:cubicBezTo>
                      <a:pt x="49" y="50"/>
                      <a:pt x="48" y="37"/>
                      <a:pt x="48" y="24"/>
                    </a:cubicBezTo>
                    <a:cubicBezTo>
                      <a:pt x="49" y="11"/>
                      <a:pt x="38" y="0"/>
                      <a:pt x="25" y="0"/>
                    </a:cubicBezTo>
                    <a:cubicBezTo>
                      <a:pt x="11" y="0"/>
                      <a:pt x="1" y="10"/>
                      <a:pt x="0" y="23"/>
                    </a:cubicBezTo>
                    <a:cubicBezTo>
                      <a:pt x="0" y="39"/>
                      <a:pt x="1" y="54"/>
                      <a:pt x="4" y="69"/>
                    </a:cubicBezTo>
                    <a:cubicBezTo>
                      <a:pt x="5" y="81"/>
                      <a:pt x="16" y="90"/>
                      <a:pt x="27" y="90"/>
                    </a:cubicBezTo>
                    <a:cubicBezTo>
                      <a:pt x="28" y="90"/>
                      <a:pt x="30" y="90"/>
                      <a:pt x="31" y="90"/>
                    </a:cubicBezTo>
                    <a:cubicBezTo>
                      <a:pt x="44" y="88"/>
                      <a:pt x="53" y="75"/>
                      <a:pt x="51" y="62"/>
                    </a:cubicBezTo>
                    <a:close/>
                    <a:moveTo>
                      <a:pt x="51" y="62"/>
                    </a:moveTo>
                    <a:cubicBezTo>
                      <a:pt x="51" y="62"/>
                      <a:pt x="51" y="62"/>
                      <a:pt x="51" y="62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74"/>
              <p:cNvSpPr/>
              <p:nvPr/>
            </p:nvSpPr>
            <p:spPr>
              <a:xfrm rot="10800000">
                <a:off x="10905961" y="1656750"/>
                <a:ext cx="276940" cy="444584"/>
              </a:xfrm>
              <a:custGeom>
                <a:rect b="b" l="l" r="r" t="t"/>
                <a:pathLst>
                  <a:path extrusionOk="0" h="307" w="193">
                    <a:moveTo>
                      <a:pt x="166" y="307"/>
                    </a:moveTo>
                    <a:cubicBezTo>
                      <a:pt x="169" y="307"/>
                      <a:pt x="171" y="306"/>
                      <a:pt x="174" y="306"/>
                    </a:cubicBezTo>
                    <a:cubicBezTo>
                      <a:pt x="186" y="301"/>
                      <a:pt x="193" y="288"/>
                      <a:pt x="189" y="275"/>
                    </a:cubicBezTo>
                    <a:cubicBezTo>
                      <a:pt x="162" y="194"/>
                      <a:pt x="123" y="119"/>
                      <a:pt x="71" y="51"/>
                    </a:cubicBezTo>
                    <a:cubicBezTo>
                      <a:pt x="63" y="40"/>
                      <a:pt x="55" y="28"/>
                      <a:pt x="49" y="16"/>
                    </a:cubicBezTo>
                    <a:cubicBezTo>
                      <a:pt x="43" y="4"/>
                      <a:pt x="28" y="0"/>
                      <a:pt x="16" y="6"/>
                    </a:cubicBezTo>
                    <a:cubicBezTo>
                      <a:pt x="5" y="12"/>
                      <a:pt x="0" y="26"/>
                      <a:pt x="6" y="38"/>
                    </a:cubicBezTo>
                    <a:cubicBezTo>
                      <a:pt x="14" y="53"/>
                      <a:pt x="23" y="67"/>
                      <a:pt x="33" y="80"/>
                    </a:cubicBezTo>
                    <a:cubicBezTo>
                      <a:pt x="81" y="144"/>
                      <a:pt x="119" y="215"/>
                      <a:pt x="143" y="290"/>
                    </a:cubicBezTo>
                    <a:cubicBezTo>
                      <a:pt x="147" y="300"/>
                      <a:pt x="156" y="307"/>
                      <a:pt x="166" y="307"/>
                    </a:cubicBezTo>
                    <a:close/>
                    <a:moveTo>
                      <a:pt x="166" y="307"/>
                    </a:moveTo>
                    <a:cubicBezTo>
                      <a:pt x="166" y="307"/>
                      <a:pt x="166" y="307"/>
                      <a:pt x="166" y="307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74"/>
              <p:cNvSpPr/>
              <p:nvPr/>
            </p:nvSpPr>
            <p:spPr>
              <a:xfrm rot="10800000">
                <a:off x="10418642" y="1972315"/>
                <a:ext cx="124090" cy="153674"/>
              </a:xfrm>
              <a:custGeom>
                <a:rect b="b" l="l" r="r" t="t"/>
                <a:pathLst>
                  <a:path extrusionOk="0" h="106" w="86">
                    <a:moveTo>
                      <a:pt x="69" y="5"/>
                    </a:moveTo>
                    <a:cubicBezTo>
                      <a:pt x="56" y="0"/>
                      <a:pt x="42" y="6"/>
                      <a:pt x="37" y="18"/>
                    </a:cubicBezTo>
                    <a:cubicBezTo>
                      <a:pt x="29" y="36"/>
                      <a:pt x="20" y="52"/>
                      <a:pt x="8" y="68"/>
                    </a:cubicBezTo>
                    <a:cubicBezTo>
                      <a:pt x="0" y="79"/>
                      <a:pt x="2" y="94"/>
                      <a:pt x="12" y="102"/>
                    </a:cubicBezTo>
                    <a:cubicBezTo>
                      <a:pt x="17" y="105"/>
                      <a:pt x="22" y="106"/>
                      <a:pt x="27" y="106"/>
                    </a:cubicBezTo>
                    <a:cubicBezTo>
                      <a:pt x="34" y="106"/>
                      <a:pt x="41" y="103"/>
                      <a:pt x="46" y="97"/>
                    </a:cubicBezTo>
                    <a:cubicBezTo>
                      <a:pt x="60" y="78"/>
                      <a:pt x="72" y="58"/>
                      <a:pt x="81" y="37"/>
                    </a:cubicBezTo>
                    <a:cubicBezTo>
                      <a:pt x="86" y="25"/>
                      <a:pt x="81" y="11"/>
                      <a:pt x="69" y="5"/>
                    </a:cubicBezTo>
                    <a:close/>
                    <a:moveTo>
                      <a:pt x="69" y="5"/>
                    </a:moveTo>
                    <a:cubicBezTo>
                      <a:pt x="69" y="5"/>
                      <a:pt x="69" y="5"/>
                      <a:pt x="69" y="5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74"/>
              <p:cNvSpPr/>
              <p:nvPr/>
            </p:nvSpPr>
            <p:spPr>
              <a:xfrm rot="10800000">
                <a:off x="10393167" y="2166256"/>
                <a:ext cx="447872" cy="488139"/>
              </a:xfrm>
              <a:custGeom>
                <a:rect b="b" l="l" r="r" t="t"/>
                <a:pathLst>
                  <a:path extrusionOk="0" h="337" w="312">
                    <a:moveTo>
                      <a:pt x="24" y="48"/>
                    </a:moveTo>
                    <a:cubicBezTo>
                      <a:pt x="157" y="48"/>
                      <a:pt x="264" y="156"/>
                      <a:pt x="264" y="288"/>
                    </a:cubicBezTo>
                    <a:cubicBezTo>
                      <a:pt x="264" y="296"/>
                      <a:pt x="264" y="303"/>
                      <a:pt x="263" y="311"/>
                    </a:cubicBezTo>
                    <a:cubicBezTo>
                      <a:pt x="262" y="324"/>
                      <a:pt x="272" y="336"/>
                      <a:pt x="285" y="337"/>
                    </a:cubicBezTo>
                    <a:cubicBezTo>
                      <a:pt x="286" y="337"/>
                      <a:pt x="287" y="337"/>
                      <a:pt x="287" y="337"/>
                    </a:cubicBezTo>
                    <a:cubicBezTo>
                      <a:pt x="300" y="337"/>
                      <a:pt x="310" y="328"/>
                      <a:pt x="311" y="315"/>
                    </a:cubicBezTo>
                    <a:cubicBezTo>
                      <a:pt x="312" y="306"/>
                      <a:pt x="312" y="297"/>
                      <a:pt x="312" y="288"/>
                    </a:cubicBezTo>
                    <a:cubicBezTo>
                      <a:pt x="312" y="129"/>
                      <a:pt x="183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solidFill>
                <a:srgbClr val="282F3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282F3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276" name="Google Shape;1276;p74"/>
            <p:cNvCxnSpPr/>
            <p:nvPr/>
          </p:nvCxnSpPr>
          <p:spPr>
            <a:xfrm>
              <a:off x="9852845" y="0"/>
              <a:ext cx="12900" cy="1017900"/>
            </a:xfrm>
            <a:prstGeom prst="straightConnector1">
              <a:avLst/>
            </a:prstGeom>
            <a:noFill/>
            <a:ln cap="flat" cmpd="sng" w="38100">
              <a:solidFill>
                <a:srgbClr val="282F3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277" name="Google Shape;1277;p74"/>
          <p:cNvGrpSpPr/>
          <p:nvPr/>
        </p:nvGrpSpPr>
        <p:grpSpPr>
          <a:xfrm>
            <a:off x="2688382" y="2107929"/>
            <a:ext cx="2438815" cy="2546580"/>
            <a:chOff x="3389152" y="2224727"/>
            <a:chExt cx="2203483" cy="2687683"/>
          </a:xfrm>
        </p:grpSpPr>
        <p:sp>
          <p:nvSpPr>
            <p:cNvPr id="1278" name="Google Shape;1278;p74"/>
            <p:cNvSpPr/>
            <p:nvPr/>
          </p:nvSpPr>
          <p:spPr>
            <a:xfrm rot="10800000">
              <a:off x="3806423" y="2224727"/>
              <a:ext cx="1371034" cy="2278777"/>
            </a:xfrm>
            <a:custGeom>
              <a:rect b="b" l="l" r="r" t="t"/>
              <a:pathLst>
                <a:path extrusionOk="0" h="1237" w="750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17F8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74"/>
            <p:cNvSpPr/>
            <p:nvPr/>
          </p:nvSpPr>
          <p:spPr>
            <a:xfrm rot="10800000">
              <a:off x="4921239" y="3693016"/>
              <a:ext cx="97258" cy="165236"/>
            </a:xfrm>
            <a:custGeom>
              <a:rect b="b" l="l" r="r" t="t"/>
              <a:pathLst>
                <a:path extrusionOk="0" h="90" w="53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74"/>
            <p:cNvSpPr/>
            <p:nvPr/>
          </p:nvSpPr>
          <p:spPr>
            <a:xfrm rot="10800000">
              <a:off x="4617959" y="3071816"/>
              <a:ext cx="352431" cy="565773"/>
            </a:xfrm>
            <a:custGeom>
              <a:rect b="b" l="l" r="r" t="t"/>
              <a:pathLst>
                <a:path extrusionOk="0" h="307" w="193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74"/>
            <p:cNvSpPr/>
            <p:nvPr/>
          </p:nvSpPr>
          <p:spPr>
            <a:xfrm rot="10800000">
              <a:off x="3997802" y="3473401"/>
              <a:ext cx="157916" cy="195564"/>
            </a:xfrm>
            <a:custGeom>
              <a:rect b="b" l="l" r="r" t="t"/>
              <a:pathLst>
                <a:path extrusionOk="0" h="106" w="8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74"/>
            <p:cNvSpPr/>
            <p:nvPr/>
          </p:nvSpPr>
          <p:spPr>
            <a:xfrm rot="10800000">
              <a:off x="3965383" y="3720208"/>
              <a:ext cx="569957" cy="621200"/>
            </a:xfrm>
            <a:custGeom>
              <a:rect b="b" l="l" r="r" t="t"/>
              <a:pathLst>
                <a:path extrusionOk="0" h="337" w="312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74"/>
            <p:cNvSpPr/>
            <p:nvPr/>
          </p:nvSpPr>
          <p:spPr>
            <a:xfrm rot="10800000">
              <a:off x="4447493" y="4577757"/>
              <a:ext cx="87847" cy="334653"/>
            </a:xfrm>
            <a:custGeom>
              <a:rect b="b" l="l" r="r" t="t"/>
              <a:pathLst>
                <a:path extrusionOk="0" h="182" w="48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74"/>
            <p:cNvSpPr/>
            <p:nvPr/>
          </p:nvSpPr>
          <p:spPr>
            <a:xfrm rot="10800000">
              <a:off x="4846986" y="4466902"/>
              <a:ext cx="222754" cy="309553"/>
            </a:xfrm>
            <a:custGeom>
              <a:rect b="b" l="l" r="r" t="t"/>
              <a:pathLst>
                <a:path extrusionOk="0" h="168" w="122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74"/>
            <p:cNvSpPr/>
            <p:nvPr/>
          </p:nvSpPr>
          <p:spPr>
            <a:xfrm rot="10800000">
              <a:off x="3525105" y="3224503"/>
              <a:ext cx="312692" cy="219617"/>
            </a:xfrm>
            <a:custGeom>
              <a:rect b="b" l="l" r="r" t="t"/>
              <a:pathLst>
                <a:path extrusionOk="0" h="119" w="171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74"/>
            <p:cNvSpPr/>
            <p:nvPr/>
          </p:nvSpPr>
          <p:spPr>
            <a:xfrm rot="10800000">
              <a:off x="5143990" y="4167808"/>
              <a:ext cx="312692" cy="217524"/>
            </a:xfrm>
            <a:custGeom>
              <a:rect b="b" l="l" r="r" t="t"/>
              <a:pathLst>
                <a:path extrusionOk="0" h="118" w="171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74"/>
            <p:cNvSpPr/>
            <p:nvPr/>
          </p:nvSpPr>
          <p:spPr>
            <a:xfrm rot="10800000">
              <a:off x="3389152" y="3758902"/>
              <a:ext cx="334653" cy="88893"/>
            </a:xfrm>
            <a:custGeom>
              <a:rect b="b" l="l" r="r" t="t"/>
              <a:pathLst>
                <a:path extrusionOk="0" h="48" w="183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74"/>
            <p:cNvSpPr/>
            <p:nvPr/>
          </p:nvSpPr>
          <p:spPr>
            <a:xfrm rot="10800000">
              <a:off x="5260073" y="3758902"/>
              <a:ext cx="332562" cy="88893"/>
            </a:xfrm>
            <a:custGeom>
              <a:rect b="b" l="l" r="r" t="t"/>
              <a:pathLst>
                <a:path extrusionOk="0" h="48" w="182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74"/>
            <p:cNvSpPr/>
            <p:nvPr/>
          </p:nvSpPr>
          <p:spPr>
            <a:xfrm rot="10800000">
              <a:off x="3525105" y="4167808"/>
              <a:ext cx="312692" cy="217524"/>
            </a:xfrm>
            <a:custGeom>
              <a:rect b="b" l="l" r="r" t="t"/>
              <a:pathLst>
                <a:path extrusionOk="0" h="118" w="171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74"/>
            <p:cNvSpPr/>
            <p:nvPr/>
          </p:nvSpPr>
          <p:spPr>
            <a:xfrm rot="10800000">
              <a:off x="5143990" y="3224503"/>
              <a:ext cx="312692" cy="219617"/>
            </a:xfrm>
            <a:custGeom>
              <a:rect b="b" l="l" r="r" t="t"/>
              <a:pathLst>
                <a:path extrusionOk="0" h="119" w="171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74"/>
            <p:cNvSpPr/>
            <p:nvPr/>
          </p:nvSpPr>
          <p:spPr>
            <a:xfrm rot="10800000">
              <a:off x="3912047" y="4466902"/>
              <a:ext cx="222754" cy="309553"/>
            </a:xfrm>
            <a:custGeom>
              <a:rect b="b" l="l" r="r" t="t"/>
              <a:pathLst>
                <a:path extrusionOk="0" h="168" w="122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75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297" name="Google Shape;1297;p75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75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299" name="Google Shape;1299;p75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300" name="Google Shape;1300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1" name="Google Shape;1301;p75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75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303" name="Google Shape;1303;p75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4" name="Google Shape;1304;p75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305" name="Google Shape;130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6" name="Google Shape;1306;p75"/>
          <p:cNvGrpSpPr/>
          <p:nvPr/>
        </p:nvGrpSpPr>
        <p:grpSpPr>
          <a:xfrm rot="-503174">
            <a:off x="689861" y="3013849"/>
            <a:ext cx="1691568" cy="1760864"/>
            <a:chOff x="1601806" y="2829808"/>
            <a:chExt cx="3126833" cy="3254924"/>
          </a:xfrm>
        </p:grpSpPr>
        <p:sp>
          <p:nvSpPr>
            <p:cNvPr id="1307" name="Google Shape;1307;p75"/>
            <p:cNvSpPr/>
            <p:nvPr/>
          </p:nvSpPr>
          <p:spPr>
            <a:xfrm>
              <a:off x="2405448" y="5210903"/>
              <a:ext cx="1112465" cy="873829"/>
            </a:xfrm>
            <a:custGeom>
              <a:rect b="b" l="l" r="r" t="t"/>
              <a:pathLst>
                <a:path extrusionOk="0" h="628" w="806">
                  <a:moveTo>
                    <a:pt x="404" y="628"/>
                  </a:moveTo>
                  <a:cubicBezTo>
                    <a:pt x="349" y="618"/>
                    <a:pt x="316" y="582"/>
                    <a:pt x="285" y="538"/>
                  </a:cubicBezTo>
                  <a:cubicBezTo>
                    <a:pt x="196" y="409"/>
                    <a:pt x="104" y="282"/>
                    <a:pt x="13" y="154"/>
                  </a:cubicBezTo>
                  <a:cubicBezTo>
                    <a:pt x="9" y="148"/>
                    <a:pt x="5" y="143"/>
                    <a:pt x="0" y="135"/>
                  </a:cubicBezTo>
                  <a:cubicBezTo>
                    <a:pt x="27" y="126"/>
                    <a:pt x="52" y="119"/>
                    <a:pt x="77" y="111"/>
                  </a:cubicBezTo>
                  <a:cubicBezTo>
                    <a:pt x="188" y="75"/>
                    <a:pt x="299" y="41"/>
                    <a:pt x="410" y="5"/>
                  </a:cubicBezTo>
                  <a:cubicBezTo>
                    <a:pt x="425" y="0"/>
                    <a:pt x="433" y="2"/>
                    <a:pt x="442" y="15"/>
                  </a:cubicBezTo>
                  <a:cubicBezTo>
                    <a:pt x="501" y="104"/>
                    <a:pt x="561" y="191"/>
                    <a:pt x="620" y="279"/>
                  </a:cubicBezTo>
                  <a:cubicBezTo>
                    <a:pt x="654" y="329"/>
                    <a:pt x="699" y="366"/>
                    <a:pt x="756" y="389"/>
                  </a:cubicBezTo>
                  <a:cubicBezTo>
                    <a:pt x="790" y="403"/>
                    <a:pt x="806" y="428"/>
                    <a:pt x="804" y="464"/>
                  </a:cubicBezTo>
                  <a:cubicBezTo>
                    <a:pt x="803" y="495"/>
                    <a:pt x="783" y="519"/>
                    <a:pt x="750" y="530"/>
                  </a:cubicBezTo>
                  <a:cubicBezTo>
                    <a:pt x="655" y="560"/>
                    <a:pt x="560" y="590"/>
                    <a:pt x="465" y="620"/>
                  </a:cubicBezTo>
                  <a:cubicBezTo>
                    <a:pt x="455" y="623"/>
                    <a:pt x="446" y="625"/>
                    <a:pt x="436" y="628"/>
                  </a:cubicBezTo>
                  <a:cubicBezTo>
                    <a:pt x="425" y="628"/>
                    <a:pt x="415" y="628"/>
                    <a:pt x="404" y="628"/>
                  </a:cubicBezTo>
                  <a:close/>
                </a:path>
              </a:pathLst>
            </a:custGeom>
            <a:solidFill>
              <a:srgbClr val="3942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75"/>
            <p:cNvSpPr/>
            <p:nvPr/>
          </p:nvSpPr>
          <p:spPr>
            <a:xfrm>
              <a:off x="2779194" y="2829808"/>
              <a:ext cx="1949445" cy="2244231"/>
            </a:xfrm>
            <a:custGeom>
              <a:rect b="b" l="l" r="r" t="t"/>
              <a:pathLst>
                <a:path extrusionOk="0" h="1613" w="1413">
                  <a:moveTo>
                    <a:pt x="0" y="723"/>
                  </a:moveTo>
                  <a:cubicBezTo>
                    <a:pt x="359" y="555"/>
                    <a:pt x="648" y="300"/>
                    <a:pt x="906" y="0"/>
                  </a:cubicBezTo>
                  <a:cubicBezTo>
                    <a:pt x="1075" y="539"/>
                    <a:pt x="1244" y="1074"/>
                    <a:pt x="1413" y="1613"/>
                  </a:cubicBezTo>
                  <a:cubicBezTo>
                    <a:pt x="1031" y="1516"/>
                    <a:pt x="648" y="1473"/>
                    <a:pt x="257" y="1540"/>
                  </a:cubicBezTo>
                  <a:cubicBezTo>
                    <a:pt x="171" y="1267"/>
                    <a:pt x="86" y="996"/>
                    <a:pt x="0" y="723"/>
                  </a:cubicBezTo>
                  <a:close/>
                </a:path>
              </a:pathLst>
            </a:custGeom>
            <a:solidFill>
              <a:srgbClr val="3942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75"/>
            <p:cNvSpPr/>
            <p:nvPr/>
          </p:nvSpPr>
          <p:spPr>
            <a:xfrm>
              <a:off x="1601806" y="3896651"/>
              <a:ext cx="1338818" cy="1400231"/>
            </a:xfrm>
            <a:custGeom>
              <a:rect b="b" l="l" r="r" t="t"/>
              <a:pathLst>
                <a:path extrusionOk="0" h="1006" w="970">
                  <a:moveTo>
                    <a:pt x="713" y="0"/>
                  </a:moveTo>
                  <a:cubicBezTo>
                    <a:pt x="799" y="274"/>
                    <a:pt x="884" y="544"/>
                    <a:pt x="970" y="817"/>
                  </a:cubicBezTo>
                  <a:cubicBezTo>
                    <a:pt x="920" y="832"/>
                    <a:pt x="873" y="847"/>
                    <a:pt x="825" y="862"/>
                  </a:cubicBezTo>
                  <a:cubicBezTo>
                    <a:pt x="731" y="891"/>
                    <a:pt x="638" y="926"/>
                    <a:pt x="541" y="948"/>
                  </a:cubicBezTo>
                  <a:cubicBezTo>
                    <a:pt x="297" y="1006"/>
                    <a:pt x="58" y="835"/>
                    <a:pt x="26" y="587"/>
                  </a:cubicBezTo>
                  <a:cubicBezTo>
                    <a:pt x="0" y="381"/>
                    <a:pt x="121" y="190"/>
                    <a:pt x="318" y="125"/>
                  </a:cubicBezTo>
                  <a:cubicBezTo>
                    <a:pt x="449" y="83"/>
                    <a:pt x="580" y="42"/>
                    <a:pt x="713" y="0"/>
                  </a:cubicBezTo>
                  <a:close/>
                </a:path>
              </a:pathLst>
            </a:custGeom>
            <a:solidFill>
              <a:srgbClr val="39425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75"/>
          <p:cNvGrpSpPr/>
          <p:nvPr/>
        </p:nvGrpSpPr>
        <p:grpSpPr>
          <a:xfrm>
            <a:off x="2080959" y="1378109"/>
            <a:ext cx="3446568" cy="2728655"/>
            <a:chOff x="3916862" y="1758463"/>
            <a:chExt cx="4595425" cy="3638206"/>
          </a:xfrm>
        </p:grpSpPr>
        <p:sp>
          <p:nvSpPr>
            <p:cNvPr id="1311" name="Google Shape;1311;p75"/>
            <p:cNvSpPr/>
            <p:nvPr/>
          </p:nvSpPr>
          <p:spPr>
            <a:xfrm>
              <a:off x="5931197" y="1758463"/>
              <a:ext cx="691800" cy="697500"/>
            </a:xfrm>
            <a:prstGeom prst="ellipse">
              <a:avLst/>
            </a:prstGeom>
            <a:solidFill>
              <a:srgbClr val="CB1B4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75"/>
            <p:cNvSpPr/>
            <p:nvPr/>
          </p:nvSpPr>
          <p:spPr>
            <a:xfrm>
              <a:off x="6077777" y="1968027"/>
              <a:ext cx="398515" cy="277128"/>
            </a:xfrm>
            <a:custGeom>
              <a:rect b="b" l="l" r="r" t="t"/>
              <a:pathLst>
                <a:path extrusionOk="0" h="220" w="319">
                  <a:moveTo>
                    <a:pt x="319" y="170"/>
                  </a:moveTo>
                  <a:cubicBezTo>
                    <a:pt x="319" y="198"/>
                    <a:pt x="296" y="220"/>
                    <a:pt x="268" y="220"/>
                  </a:cubicBezTo>
                  <a:cubicBezTo>
                    <a:pt x="50" y="220"/>
                    <a:pt x="50" y="220"/>
                    <a:pt x="50" y="220"/>
                  </a:cubicBezTo>
                  <a:cubicBezTo>
                    <a:pt x="22" y="220"/>
                    <a:pt x="0" y="198"/>
                    <a:pt x="0" y="17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96" y="0"/>
                    <a:pt x="319" y="22"/>
                    <a:pt x="319" y="50"/>
                  </a:cubicBezTo>
                  <a:lnTo>
                    <a:pt x="319" y="170"/>
                  </a:lnTo>
                  <a:close/>
                </a:path>
              </a:pathLst>
            </a:custGeom>
            <a:solidFill>
              <a:srgbClr val="F8F4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75"/>
            <p:cNvSpPr/>
            <p:nvPr/>
          </p:nvSpPr>
          <p:spPr>
            <a:xfrm>
              <a:off x="6240390" y="2000091"/>
              <a:ext cx="143145" cy="211854"/>
            </a:xfrm>
            <a:custGeom>
              <a:rect b="b" l="l" r="r" t="t"/>
              <a:pathLst>
                <a:path extrusionOk="0" h="185" w="125">
                  <a:moveTo>
                    <a:pt x="125" y="93"/>
                  </a:moveTo>
                  <a:lnTo>
                    <a:pt x="0" y="185"/>
                  </a:lnTo>
                  <a:lnTo>
                    <a:pt x="0" y="0"/>
                  </a:lnTo>
                  <a:lnTo>
                    <a:pt x="125" y="93"/>
                  </a:ln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75"/>
            <p:cNvSpPr/>
            <p:nvPr/>
          </p:nvSpPr>
          <p:spPr>
            <a:xfrm>
              <a:off x="7004212" y="4363699"/>
              <a:ext cx="621900" cy="628800"/>
            </a:xfrm>
            <a:prstGeom prst="ellipse">
              <a:avLst/>
            </a:prstGeom>
            <a:solidFill>
              <a:srgbClr val="C98B0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75"/>
            <p:cNvSpPr/>
            <p:nvPr/>
          </p:nvSpPr>
          <p:spPr>
            <a:xfrm>
              <a:off x="7087808" y="4542344"/>
              <a:ext cx="414548" cy="271402"/>
            </a:xfrm>
            <a:custGeom>
              <a:rect b="b" l="l" r="r" t="t"/>
              <a:pathLst>
                <a:path extrusionOk="0" h="216" w="332">
                  <a:moveTo>
                    <a:pt x="332" y="28"/>
                  </a:moveTo>
                  <a:cubicBezTo>
                    <a:pt x="332" y="27"/>
                    <a:pt x="331" y="26"/>
                    <a:pt x="330" y="26"/>
                  </a:cubicBezTo>
                  <a:cubicBezTo>
                    <a:pt x="324" y="27"/>
                    <a:pt x="317" y="27"/>
                    <a:pt x="310" y="27"/>
                  </a:cubicBezTo>
                  <a:cubicBezTo>
                    <a:pt x="280" y="27"/>
                    <a:pt x="248" y="27"/>
                    <a:pt x="218" y="28"/>
                  </a:cubicBezTo>
                  <a:cubicBezTo>
                    <a:pt x="211" y="28"/>
                    <a:pt x="205" y="28"/>
                    <a:pt x="198" y="29"/>
                  </a:cubicBezTo>
                  <a:cubicBezTo>
                    <a:pt x="197" y="29"/>
                    <a:pt x="197" y="29"/>
                    <a:pt x="197" y="30"/>
                  </a:cubicBezTo>
                  <a:cubicBezTo>
                    <a:pt x="197" y="36"/>
                    <a:pt x="197" y="42"/>
                    <a:pt x="197" y="48"/>
                  </a:cubicBezTo>
                  <a:cubicBezTo>
                    <a:pt x="197" y="49"/>
                    <a:pt x="197" y="49"/>
                    <a:pt x="198" y="50"/>
                  </a:cubicBezTo>
                  <a:cubicBezTo>
                    <a:pt x="202" y="50"/>
                    <a:pt x="206" y="50"/>
                    <a:pt x="210" y="50"/>
                  </a:cubicBezTo>
                  <a:cubicBezTo>
                    <a:pt x="222" y="50"/>
                    <a:pt x="233" y="51"/>
                    <a:pt x="245" y="51"/>
                  </a:cubicBezTo>
                  <a:cubicBezTo>
                    <a:pt x="246" y="51"/>
                    <a:pt x="246" y="51"/>
                    <a:pt x="247" y="51"/>
                  </a:cubicBezTo>
                  <a:cubicBezTo>
                    <a:pt x="246" y="52"/>
                    <a:pt x="245" y="53"/>
                    <a:pt x="245" y="53"/>
                  </a:cubicBezTo>
                  <a:cubicBezTo>
                    <a:pt x="224" y="71"/>
                    <a:pt x="204" y="88"/>
                    <a:pt x="183" y="106"/>
                  </a:cubicBezTo>
                  <a:cubicBezTo>
                    <a:pt x="182" y="107"/>
                    <a:pt x="182" y="107"/>
                    <a:pt x="180" y="105"/>
                  </a:cubicBezTo>
                  <a:cubicBezTo>
                    <a:pt x="163" y="84"/>
                    <a:pt x="145" y="62"/>
                    <a:pt x="127" y="40"/>
                  </a:cubicBezTo>
                  <a:cubicBezTo>
                    <a:pt x="123" y="35"/>
                    <a:pt x="119" y="30"/>
                    <a:pt x="115" y="25"/>
                  </a:cubicBezTo>
                  <a:cubicBezTo>
                    <a:pt x="115" y="25"/>
                    <a:pt x="116" y="24"/>
                    <a:pt x="116" y="24"/>
                  </a:cubicBezTo>
                  <a:cubicBezTo>
                    <a:pt x="122" y="24"/>
                    <a:pt x="129" y="23"/>
                    <a:pt x="136" y="23"/>
                  </a:cubicBezTo>
                  <a:cubicBezTo>
                    <a:pt x="143" y="22"/>
                    <a:pt x="150" y="22"/>
                    <a:pt x="158" y="21"/>
                  </a:cubicBezTo>
                  <a:cubicBezTo>
                    <a:pt x="159" y="21"/>
                    <a:pt x="159" y="21"/>
                    <a:pt x="159" y="20"/>
                  </a:cubicBezTo>
                  <a:cubicBezTo>
                    <a:pt x="159" y="14"/>
                    <a:pt x="160" y="7"/>
                    <a:pt x="161" y="1"/>
                  </a:cubicBezTo>
                  <a:cubicBezTo>
                    <a:pt x="161" y="0"/>
                    <a:pt x="161" y="0"/>
                    <a:pt x="159" y="0"/>
                  </a:cubicBezTo>
                  <a:cubicBezTo>
                    <a:pt x="107" y="0"/>
                    <a:pt x="54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7"/>
                    <a:pt x="0" y="13"/>
                    <a:pt x="0" y="19"/>
                  </a:cubicBezTo>
                  <a:cubicBezTo>
                    <a:pt x="0" y="21"/>
                    <a:pt x="0" y="21"/>
                    <a:pt x="2" y="21"/>
                  </a:cubicBezTo>
                  <a:cubicBezTo>
                    <a:pt x="17" y="22"/>
                    <a:pt x="32" y="23"/>
                    <a:pt x="46" y="24"/>
                  </a:cubicBezTo>
                  <a:cubicBezTo>
                    <a:pt x="47" y="24"/>
                    <a:pt x="48" y="25"/>
                    <a:pt x="49" y="26"/>
                  </a:cubicBezTo>
                  <a:cubicBezTo>
                    <a:pt x="62" y="41"/>
                    <a:pt x="75" y="57"/>
                    <a:pt x="88" y="73"/>
                  </a:cubicBezTo>
                  <a:cubicBezTo>
                    <a:pt x="105" y="94"/>
                    <a:pt x="122" y="114"/>
                    <a:pt x="139" y="135"/>
                  </a:cubicBezTo>
                  <a:cubicBezTo>
                    <a:pt x="139" y="136"/>
                    <a:pt x="140" y="136"/>
                    <a:pt x="140" y="137"/>
                  </a:cubicBezTo>
                  <a:cubicBezTo>
                    <a:pt x="140" y="144"/>
                    <a:pt x="140" y="151"/>
                    <a:pt x="140" y="158"/>
                  </a:cubicBezTo>
                  <a:cubicBezTo>
                    <a:pt x="140" y="169"/>
                    <a:pt x="140" y="181"/>
                    <a:pt x="140" y="192"/>
                  </a:cubicBezTo>
                  <a:cubicBezTo>
                    <a:pt x="140" y="193"/>
                    <a:pt x="140" y="193"/>
                    <a:pt x="139" y="193"/>
                  </a:cubicBezTo>
                  <a:cubicBezTo>
                    <a:pt x="131" y="194"/>
                    <a:pt x="124" y="195"/>
                    <a:pt x="116" y="195"/>
                  </a:cubicBezTo>
                  <a:cubicBezTo>
                    <a:pt x="107" y="196"/>
                    <a:pt x="98" y="196"/>
                    <a:pt x="89" y="197"/>
                  </a:cubicBezTo>
                  <a:cubicBezTo>
                    <a:pt x="88" y="197"/>
                    <a:pt x="88" y="198"/>
                    <a:pt x="88" y="199"/>
                  </a:cubicBezTo>
                  <a:cubicBezTo>
                    <a:pt x="88" y="204"/>
                    <a:pt x="88" y="209"/>
                    <a:pt x="88" y="214"/>
                  </a:cubicBezTo>
                  <a:cubicBezTo>
                    <a:pt x="88" y="216"/>
                    <a:pt x="88" y="216"/>
                    <a:pt x="90" y="216"/>
                  </a:cubicBezTo>
                  <a:cubicBezTo>
                    <a:pt x="141" y="216"/>
                    <a:pt x="194" y="216"/>
                    <a:pt x="245" y="216"/>
                  </a:cubicBezTo>
                  <a:cubicBezTo>
                    <a:pt x="245" y="216"/>
                    <a:pt x="246" y="216"/>
                    <a:pt x="246" y="216"/>
                  </a:cubicBezTo>
                  <a:cubicBezTo>
                    <a:pt x="247" y="216"/>
                    <a:pt x="247" y="216"/>
                    <a:pt x="247" y="215"/>
                  </a:cubicBezTo>
                  <a:cubicBezTo>
                    <a:pt x="247" y="209"/>
                    <a:pt x="247" y="204"/>
                    <a:pt x="247" y="198"/>
                  </a:cubicBezTo>
                  <a:cubicBezTo>
                    <a:pt x="247" y="198"/>
                    <a:pt x="247" y="197"/>
                    <a:pt x="246" y="197"/>
                  </a:cubicBezTo>
                  <a:cubicBezTo>
                    <a:pt x="244" y="197"/>
                    <a:pt x="241" y="197"/>
                    <a:pt x="239" y="197"/>
                  </a:cubicBezTo>
                  <a:cubicBezTo>
                    <a:pt x="225" y="196"/>
                    <a:pt x="211" y="196"/>
                    <a:pt x="197" y="195"/>
                  </a:cubicBezTo>
                  <a:cubicBezTo>
                    <a:pt x="196" y="195"/>
                    <a:pt x="196" y="195"/>
                    <a:pt x="196" y="194"/>
                  </a:cubicBezTo>
                  <a:cubicBezTo>
                    <a:pt x="196" y="174"/>
                    <a:pt x="197" y="155"/>
                    <a:pt x="197" y="135"/>
                  </a:cubicBezTo>
                  <a:cubicBezTo>
                    <a:pt x="197" y="134"/>
                    <a:pt x="197" y="134"/>
                    <a:pt x="198" y="133"/>
                  </a:cubicBezTo>
                  <a:cubicBezTo>
                    <a:pt x="205" y="127"/>
                    <a:pt x="212" y="121"/>
                    <a:pt x="218" y="115"/>
                  </a:cubicBezTo>
                  <a:cubicBezTo>
                    <a:pt x="240" y="95"/>
                    <a:pt x="262" y="75"/>
                    <a:pt x="285" y="56"/>
                  </a:cubicBezTo>
                  <a:cubicBezTo>
                    <a:pt x="285" y="55"/>
                    <a:pt x="286" y="55"/>
                    <a:pt x="287" y="55"/>
                  </a:cubicBezTo>
                  <a:cubicBezTo>
                    <a:pt x="290" y="54"/>
                    <a:pt x="293" y="54"/>
                    <a:pt x="296" y="54"/>
                  </a:cubicBezTo>
                  <a:cubicBezTo>
                    <a:pt x="308" y="53"/>
                    <a:pt x="319" y="53"/>
                    <a:pt x="331" y="51"/>
                  </a:cubicBezTo>
                  <a:cubicBezTo>
                    <a:pt x="331" y="51"/>
                    <a:pt x="332" y="51"/>
                    <a:pt x="332" y="50"/>
                  </a:cubicBezTo>
                  <a:cubicBezTo>
                    <a:pt x="331" y="43"/>
                    <a:pt x="331" y="35"/>
                    <a:pt x="33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75"/>
            <p:cNvSpPr/>
            <p:nvPr/>
          </p:nvSpPr>
          <p:spPr>
            <a:xfrm>
              <a:off x="7492049" y="4635102"/>
              <a:ext cx="50387" cy="116806"/>
            </a:xfrm>
            <a:custGeom>
              <a:rect b="b" l="l" r="r" t="t"/>
              <a:pathLst>
                <a:path extrusionOk="0" h="93" w="40">
                  <a:moveTo>
                    <a:pt x="40" y="2"/>
                  </a:moveTo>
                  <a:cubicBezTo>
                    <a:pt x="40" y="3"/>
                    <a:pt x="40" y="5"/>
                    <a:pt x="40" y="6"/>
                  </a:cubicBezTo>
                  <a:cubicBezTo>
                    <a:pt x="36" y="19"/>
                    <a:pt x="33" y="33"/>
                    <a:pt x="30" y="47"/>
                  </a:cubicBezTo>
                  <a:cubicBezTo>
                    <a:pt x="26" y="62"/>
                    <a:pt x="22" y="78"/>
                    <a:pt x="18" y="93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2" y="93"/>
                    <a:pt x="7" y="92"/>
                    <a:pt x="2" y="92"/>
                  </a:cubicBezTo>
                  <a:cubicBezTo>
                    <a:pt x="1" y="92"/>
                    <a:pt x="1" y="92"/>
                    <a:pt x="0" y="92"/>
                  </a:cubicBezTo>
                  <a:cubicBezTo>
                    <a:pt x="0" y="92"/>
                    <a:pt x="0" y="92"/>
                    <a:pt x="0" y="91"/>
                  </a:cubicBezTo>
                  <a:cubicBezTo>
                    <a:pt x="0" y="89"/>
                    <a:pt x="0" y="87"/>
                    <a:pt x="0" y="85"/>
                  </a:cubicBezTo>
                  <a:cubicBezTo>
                    <a:pt x="0" y="83"/>
                    <a:pt x="0" y="82"/>
                    <a:pt x="0" y="80"/>
                  </a:cubicBezTo>
                  <a:cubicBezTo>
                    <a:pt x="0" y="75"/>
                    <a:pt x="1" y="70"/>
                    <a:pt x="1" y="64"/>
                  </a:cubicBezTo>
                  <a:cubicBezTo>
                    <a:pt x="1" y="59"/>
                    <a:pt x="1" y="53"/>
                    <a:pt x="1" y="47"/>
                  </a:cubicBezTo>
                  <a:cubicBezTo>
                    <a:pt x="1" y="41"/>
                    <a:pt x="1" y="35"/>
                    <a:pt x="1" y="30"/>
                  </a:cubicBezTo>
                  <a:cubicBezTo>
                    <a:pt x="1" y="24"/>
                    <a:pt x="2" y="18"/>
                    <a:pt x="2" y="12"/>
                  </a:cubicBezTo>
                  <a:cubicBezTo>
                    <a:pt x="2" y="8"/>
                    <a:pt x="2" y="4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5" y="0"/>
                    <a:pt x="17" y="1"/>
                    <a:pt x="19" y="1"/>
                  </a:cubicBezTo>
                  <a:cubicBezTo>
                    <a:pt x="22" y="1"/>
                    <a:pt x="27" y="1"/>
                    <a:pt x="31" y="1"/>
                  </a:cubicBezTo>
                  <a:cubicBezTo>
                    <a:pt x="33" y="1"/>
                    <a:pt x="36" y="1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75"/>
            <p:cNvSpPr/>
            <p:nvPr/>
          </p:nvSpPr>
          <p:spPr>
            <a:xfrm>
              <a:off x="7487469" y="4766795"/>
              <a:ext cx="29774" cy="26338"/>
            </a:xfrm>
            <a:custGeom>
              <a:rect b="b" l="l" r="r" t="t"/>
              <a:pathLst>
                <a:path extrusionOk="0" h="21" w="24">
                  <a:moveTo>
                    <a:pt x="13" y="21"/>
                  </a:moveTo>
                  <a:cubicBezTo>
                    <a:pt x="10" y="21"/>
                    <a:pt x="6" y="21"/>
                    <a:pt x="3" y="21"/>
                  </a:cubicBezTo>
                  <a:cubicBezTo>
                    <a:pt x="2" y="21"/>
                    <a:pt x="2" y="20"/>
                    <a:pt x="2" y="20"/>
                  </a:cubicBezTo>
                  <a:cubicBezTo>
                    <a:pt x="2" y="17"/>
                    <a:pt x="2" y="14"/>
                    <a:pt x="1" y="10"/>
                  </a:cubicBezTo>
                  <a:cubicBezTo>
                    <a:pt x="1" y="7"/>
                    <a:pt x="0" y="4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9" y="1"/>
                    <a:pt x="11" y="1"/>
                    <a:pt x="13" y="1"/>
                  </a:cubicBezTo>
                  <a:cubicBezTo>
                    <a:pt x="16" y="2"/>
                    <a:pt x="19" y="2"/>
                    <a:pt x="22" y="2"/>
                  </a:cubicBezTo>
                  <a:cubicBezTo>
                    <a:pt x="23" y="2"/>
                    <a:pt x="23" y="2"/>
                    <a:pt x="24" y="2"/>
                  </a:cubicBezTo>
                  <a:cubicBezTo>
                    <a:pt x="24" y="2"/>
                    <a:pt x="24" y="2"/>
                    <a:pt x="24" y="3"/>
                  </a:cubicBezTo>
                  <a:cubicBezTo>
                    <a:pt x="24" y="8"/>
                    <a:pt x="24" y="14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0" y="21"/>
                    <a:pt x="17" y="21"/>
                    <a:pt x="13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75"/>
            <p:cNvSpPr/>
            <p:nvPr/>
          </p:nvSpPr>
          <p:spPr>
            <a:xfrm>
              <a:off x="4756263" y="4767940"/>
              <a:ext cx="546300" cy="552000"/>
            </a:xfrm>
            <a:prstGeom prst="ellipse">
              <a:avLst/>
            </a:prstGeom>
            <a:solidFill>
              <a:srgbClr val="1CB8F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75"/>
            <p:cNvSpPr/>
            <p:nvPr/>
          </p:nvSpPr>
          <p:spPr>
            <a:xfrm>
              <a:off x="4866199" y="4880166"/>
              <a:ext cx="326371" cy="327515"/>
            </a:xfrm>
            <a:custGeom>
              <a:rect b="b" l="l" r="r" t="t"/>
              <a:pathLst>
                <a:path extrusionOk="0" h="260" w="261">
                  <a:moveTo>
                    <a:pt x="261" y="181"/>
                  </a:moveTo>
                  <a:cubicBezTo>
                    <a:pt x="260" y="181"/>
                    <a:pt x="260" y="181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8"/>
                  </a:cubicBezTo>
                  <a:cubicBezTo>
                    <a:pt x="260" y="178"/>
                    <a:pt x="260" y="178"/>
                    <a:pt x="260" y="178"/>
                  </a:cubicBezTo>
                  <a:cubicBezTo>
                    <a:pt x="260" y="169"/>
                    <a:pt x="257" y="160"/>
                    <a:pt x="252" y="151"/>
                  </a:cubicBezTo>
                  <a:cubicBezTo>
                    <a:pt x="252" y="151"/>
                    <a:pt x="252" y="151"/>
                    <a:pt x="252" y="151"/>
                  </a:cubicBezTo>
                  <a:cubicBezTo>
                    <a:pt x="252" y="150"/>
                    <a:pt x="251" y="150"/>
                    <a:pt x="251" y="150"/>
                  </a:cubicBezTo>
                  <a:cubicBezTo>
                    <a:pt x="251" y="149"/>
                    <a:pt x="251" y="149"/>
                    <a:pt x="251" y="149"/>
                  </a:cubicBezTo>
                  <a:cubicBezTo>
                    <a:pt x="251" y="147"/>
                    <a:pt x="252" y="146"/>
                    <a:pt x="252" y="145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2" y="143"/>
                    <a:pt x="252" y="143"/>
                    <a:pt x="252" y="143"/>
                  </a:cubicBezTo>
                  <a:cubicBezTo>
                    <a:pt x="252" y="143"/>
                    <a:pt x="252" y="143"/>
                    <a:pt x="252" y="143"/>
                  </a:cubicBezTo>
                  <a:cubicBezTo>
                    <a:pt x="253" y="143"/>
                    <a:pt x="252" y="142"/>
                    <a:pt x="253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141"/>
                    <a:pt x="253" y="140"/>
                    <a:pt x="253" y="139"/>
                  </a:cubicBezTo>
                  <a:cubicBezTo>
                    <a:pt x="253" y="139"/>
                    <a:pt x="253" y="139"/>
                    <a:pt x="253" y="139"/>
                  </a:cubicBezTo>
                  <a:cubicBezTo>
                    <a:pt x="253" y="139"/>
                    <a:pt x="253" y="139"/>
                    <a:pt x="253" y="138"/>
                  </a:cubicBezTo>
                  <a:cubicBezTo>
                    <a:pt x="253" y="138"/>
                    <a:pt x="253" y="138"/>
                    <a:pt x="253" y="138"/>
                  </a:cubicBezTo>
                  <a:cubicBezTo>
                    <a:pt x="253" y="137"/>
                    <a:pt x="253" y="137"/>
                    <a:pt x="253" y="136"/>
                  </a:cubicBezTo>
                  <a:cubicBezTo>
                    <a:pt x="253" y="134"/>
                    <a:pt x="253" y="131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4" y="125"/>
                    <a:pt x="253" y="122"/>
                    <a:pt x="253" y="119"/>
                  </a:cubicBezTo>
                  <a:cubicBezTo>
                    <a:pt x="253" y="117"/>
                    <a:pt x="253" y="115"/>
                    <a:pt x="252" y="112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2" y="112"/>
                    <a:pt x="252" y="111"/>
                    <a:pt x="252" y="111"/>
                  </a:cubicBezTo>
                  <a:cubicBezTo>
                    <a:pt x="252" y="111"/>
                    <a:pt x="252" y="110"/>
                    <a:pt x="252" y="110"/>
                  </a:cubicBezTo>
                  <a:cubicBezTo>
                    <a:pt x="252" y="110"/>
                    <a:pt x="252" y="110"/>
                    <a:pt x="252" y="109"/>
                  </a:cubicBezTo>
                  <a:cubicBezTo>
                    <a:pt x="251" y="108"/>
                    <a:pt x="251" y="106"/>
                    <a:pt x="251" y="105"/>
                  </a:cubicBezTo>
                  <a:cubicBezTo>
                    <a:pt x="250" y="102"/>
                    <a:pt x="249" y="99"/>
                    <a:pt x="249" y="97"/>
                  </a:cubicBezTo>
                  <a:cubicBezTo>
                    <a:pt x="248" y="94"/>
                    <a:pt x="247" y="91"/>
                    <a:pt x="245" y="87"/>
                  </a:cubicBezTo>
                  <a:cubicBezTo>
                    <a:pt x="245" y="86"/>
                    <a:pt x="244" y="84"/>
                    <a:pt x="243" y="82"/>
                  </a:cubicBezTo>
                  <a:cubicBezTo>
                    <a:pt x="242" y="80"/>
                    <a:pt x="242" y="79"/>
                    <a:pt x="241" y="78"/>
                  </a:cubicBezTo>
                  <a:cubicBezTo>
                    <a:pt x="238" y="71"/>
                    <a:pt x="234" y="65"/>
                    <a:pt x="230" y="59"/>
                  </a:cubicBezTo>
                  <a:cubicBezTo>
                    <a:pt x="228" y="57"/>
                    <a:pt x="227" y="56"/>
                    <a:pt x="226" y="54"/>
                  </a:cubicBezTo>
                  <a:cubicBezTo>
                    <a:pt x="224" y="51"/>
                    <a:pt x="222" y="49"/>
                    <a:pt x="219" y="47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18" y="45"/>
                    <a:pt x="217" y="45"/>
                    <a:pt x="217" y="44"/>
                  </a:cubicBezTo>
                  <a:cubicBezTo>
                    <a:pt x="216" y="43"/>
                    <a:pt x="215" y="43"/>
                    <a:pt x="215" y="42"/>
                  </a:cubicBezTo>
                  <a:cubicBezTo>
                    <a:pt x="215" y="42"/>
                    <a:pt x="214" y="42"/>
                    <a:pt x="214" y="41"/>
                  </a:cubicBezTo>
                  <a:cubicBezTo>
                    <a:pt x="211" y="39"/>
                    <a:pt x="209" y="37"/>
                    <a:pt x="206" y="34"/>
                  </a:cubicBezTo>
                  <a:cubicBezTo>
                    <a:pt x="204" y="33"/>
                    <a:pt x="203" y="32"/>
                    <a:pt x="201" y="31"/>
                  </a:cubicBezTo>
                  <a:cubicBezTo>
                    <a:pt x="201" y="30"/>
                    <a:pt x="200" y="30"/>
                    <a:pt x="200" y="30"/>
                  </a:cubicBezTo>
                  <a:cubicBezTo>
                    <a:pt x="189" y="22"/>
                    <a:pt x="178" y="17"/>
                    <a:pt x="165" y="13"/>
                  </a:cubicBezTo>
                  <a:cubicBezTo>
                    <a:pt x="162" y="12"/>
                    <a:pt x="159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3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10"/>
                    <a:pt x="151" y="10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8" y="9"/>
                    <a:pt x="148" y="9"/>
                    <a:pt x="147" y="9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7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5" y="9"/>
                    <a:pt x="145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3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1" y="8"/>
                  </a:cubicBezTo>
                  <a:cubicBezTo>
                    <a:pt x="141" y="8"/>
                    <a:pt x="141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39" y="8"/>
                    <a:pt x="138" y="8"/>
                    <a:pt x="138" y="8"/>
                  </a:cubicBezTo>
                  <a:cubicBezTo>
                    <a:pt x="138" y="8"/>
                    <a:pt x="137" y="8"/>
                    <a:pt x="137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6" y="8"/>
                    <a:pt x="135" y="8"/>
                    <a:pt x="134" y="8"/>
                  </a:cubicBezTo>
                  <a:cubicBezTo>
                    <a:pt x="132" y="8"/>
                    <a:pt x="129" y="8"/>
                    <a:pt x="127" y="8"/>
                  </a:cubicBezTo>
                  <a:cubicBezTo>
                    <a:pt x="124" y="8"/>
                    <a:pt x="122" y="8"/>
                    <a:pt x="120" y="8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19" y="8"/>
                    <a:pt x="119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7" y="8"/>
                    <a:pt x="117" y="8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6" y="9"/>
                    <a:pt x="116" y="9"/>
                    <a:pt x="115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2" y="9"/>
                    <a:pt x="111" y="9"/>
                    <a:pt x="110" y="9"/>
                  </a:cubicBezTo>
                  <a:cubicBezTo>
                    <a:pt x="108" y="10"/>
                    <a:pt x="107" y="9"/>
                    <a:pt x="106" y="8"/>
                  </a:cubicBezTo>
                  <a:cubicBezTo>
                    <a:pt x="96" y="4"/>
                    <a:pt x="87" y="1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0"/>
                    <a:pt x="75" y="0"/>
                    <a:pt x="74" y="0"/>
                  </a:cubicBezTo>
                  <a:cubicBezTo>
                    <a:pt x="73" y="0"/>
                    <a:pt x="71" y="0"/>
                    <a:pt x="70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63" y="0"/>
                    <a:pt x="62" y="1"/>
                    <a:pt x="60" y="1"/>
                  </a:cubicBezTo>
                  <a:cubicBezTo>
                    <a:pt x="52" y="3"/>
                    <a:pt x="45" y="5"/>
                    <a:pt x="38" y="9"/>
                  </a:cubicBezTo>
                  <a:cubicBezTo>
                    <a:pt x="33" y="12"/>
                    <a:pt x="28" y="16"/>
                    <a:pt x="23" y="20"/>
                  </a:cubicBezTo>
                  <a:cubicBezTo>
                    <a:pt x="21" y="22"/>
                    <a:pt x="20" y="24"/>
                    <a:pt x="18" y="26"/>
                  </a:cubicBezTo>
                  <a:cubicBezTo>
                    <a:pt x="14" y="30"/>
                    <a:pt x="11" y="35"/>
                    <a:pt x="9" y="40"/>
                  </a:cubicBezTo>
                  <a:cubicBezTo>
                    <a:pt x="6" y="44"/>
                    <a:pt x="5" y="49"/>
                    <a:pt x="3" y="53"/>
                  </a:cubicBezTo>
                  <a:cubicBezTo>
                    <a:pt x="2" y="59"/>
                    <a:pt x="0" y="64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4"/>
                    <a:pt x="0" y="76"/>
                    <a:pt x="0" y="77"/>
                  </a:cubicBezTo>
                  <a:cubicBezTo>
                    <a:pt x="0" y="78"/>
                    <a:pt x="0" y="78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1" y="79"/>
                  </a:cubicBezTo>
                  <a:cubicBezTo>
                    <a:pt x="1" y="86"/>
                    <a:pt x="2" y="93"/>
                    <a:pt x="5" y="99"/>
                  </a:cubicBezTo>
                  <a:cubicBezTo>
                    <a:pt x="6" y="103"/>
                    <a:pt x="7" y="106"/>
                    <a:pt x="9" y="109"/>
                  </a:cubicBezTo>
                  <a:cubicBezTo>
                    <a:pt x="9" y="110"/>
                    <a:pt x="9" y="111"/>
                    <a:pt x="9" y="112"/>
                  </a:cubicBezTo>
                  <a:cubicBezTo>
                    <a:pt x="9" y="114"/>
                    <a:pt x="8" y="116"/>
                    <a:pt x="8" y="119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8" y="125"/>
                    <a:pt x="8" y="131"/>
                    <a:pt x="8" y="137"/>
                  </a:cubicBezTo>
                  <a:cubicBezTo>
                    <a:pt x="8" y="139"/>
                    <a:pt x="8" y="142"/>
                    <a:pt x="9" y="144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9" y="146"/>
                    <a:pt x="9" y="146"/>
                    <a:pt x="9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7"/>
                    <a:pt x="9" y="147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9" y="148"/>
                    <a:pt x="9" y="148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50"/>
                  </a:cubicBezTo>
                  <a:cubicBezTo>
                    <a:pt x="11" y="160"/>
                    <a:pt x="14" y="170"/>
                    <a:pt x="19" y="180"/>
                  </a:cubicBezTo>
                  <a:cubicBezTo>
                    <a:pt x="20" y="183"/>
                    <a:pt x="21" y="186"/>
                    <a:pt x="23" y="189"/>
                  </a:cubicBezTo>
                  <a:cubicBezTo>
                    <a:pt x="23" y="189"/>
                    <a:pt x="23" y="189"/>
                    <a:pt x="23" y="189"/>
                  </a:cubicBezTo>
                  <a:cubicBezTo>
                    <a:pt x="26" y="194"/>
                    <a:pt x="29" y="198"/>
                    <a:pt x="32" y="203"/>
                  </a:cubicBezTo>
                  <a:cubicBezTo>
                    <a:pt x="34" y="206"/>
                    <a:pt x="37" y="209"/>
                    <a:pt x="39" y="211"/>
                  </a:cubicBezTo>
                  <a:cubicBezTo>
                    <a:pt x="39" y="212"/>
                    <a:pt x="39" y="212"/>
                    <a:pt x="40" y="212"/>
                  </a:cubicBezTo>
                  <a:cubicBezTo>
                    <a:pt x="40" y="213"/>
                    <a:pt x="40" y="213"/>
                    <a:pt x="40" y="213"/>
                  </a:cubicBezTo>
                  <a:cubicBezTo>
                    <a:pt x="41" y="213"/>
                    <a:pt x="41" y="214"/>
                    <a:pt x="41" y="214"/>
                  </a:cubicBezTo>
                  <a:cubicBezTo>
                    <a:pt x="42" y="215"/>
                    <a:pt x="42" y="215"/>
                    <a:pt x="43" y="216"/>
                  </a:cubicBezTo>
                  <a:cubicBezTo>
                    <a:pt x="43" y="216"/>
                    <a:pt x="43" y="216"/>
                    <a:pt x="44" y="216"/>
                  </a:cubicBezTo>
                  <a:cubicBezTo>
                    <a:pt x="49" y="222"/>
                    <a:pt x="54" y="226"/>
                    <a:pt x="61" y="231"/>
                  </a:cubicBezTo>
                  <a:cubicBezTo>
                    <a:pt x="63" y="233"/>
                    <a:pt x="66" y="235"/>
                    <a:pt x="69" y="236"/>
                  </a:cubicBezTo>
                  <a:cubicBezTo>
                    <a:pt x="70" y="237"/>
                    <a:pt x="71" y="237"/>
                    <a:pt x="72" y="238"/>
                  </a:cubicBezTo>
                  <a:cubicBezTo>
                    <a:pt x="73" y="238"/>
                    <a:pt x="74" y="238"/>
                    <a:pt x="75" y="239"/>
                  </a:cubicBezTo>
                  <a:cubicBezTo>
                    <a:pt x="75" y="239"/>
                    <a:pt x="75" y="239"/>
                    <a:pt x="75" y="239"/>
                  </a:cubicBezTo>
                  <a:cubicBezTo>
                    <a:pt x="79" y="241"/>
                    <a:pt x="84" y="243"/>
                    <a:pt x="88" y="245"/>
                  </a:cubicBezTo>
                  <a:cubicBezTo>
                    <a:pt x="91" y="246"/>
                    <a:pt x="94" y="247"/>
                    <a:pt x="97" y="247"/>
                  </a:cubicBezTo>
                  <a:cubicBezTo>
                    <a:pt x="98" y="248"/>
                    <a:pt x="99" y="248"/>
                    <a:pt x="100" y="248"/>
                  </a:cubicBezTo>
                  <a:cubicBezTo>
                    <a:pt x="101" y="248"/>
                    <a:pt x="101" y="248"/>
                    <a:pt x="101" y="248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3" y="249"/>
                    <a:pt x="104" y="249"/>
                    <a:pt x="104" y="249"/>
                  </a:cubicBezTo>
                  <a:cubicBezTo>
                    <a:pt x="105" y="249"/>
                    <a:pt x="105" y="249"/>
                    <a:pt x="105" y="249"/>
                  </a:cubicBezTo>
                  <a:cubicBezTo>
                    <a:pt x="105" y="249"/>
                    <a:pt x="105" y="249"/>
                    <a:pt x="105" y="249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7" y="250"/>
                    <a:pt x="107" y="250"/>
                    <a:pt x="108" y="250"/>
                  </a:cubicBezTo>
                  <a:cubicBezTo>
                    <a:pt x="108" y="250"/>
                    <a:pt x="108" y="250"/>
                    <a:pt x="108" y="250"/>
                  </a:cubicBezTo>
                  <a:cubicBezTo>
                    <a:pt x="108" y="250"/>
                    <a:pt x="109" y="250"/>
                    <a:pt x="109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9" y="250"/>
                    <a:pt x="110" y="250"/>
                    <a:pt x="110" y="250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0" y="250"/>
                    <a:pt x="110" y="250"/>
                    <a:pt x="110" y="250"/>
                  </a:cubicBezTo>
                  <a:cubicBezTo>
                    <a:pt x="110" y="250"/>
                    <a:pt x="111" y="250"/>
                    <a:pt x="111" y="250"/>
                  </a:cubicBezTo>
                  <a:cubicBezTo>
                    <a:pt x="111" y="250"/>
                    <a:pt x="111" y="250"/>
                    <a:pt x="111" y="250"/>
                  </a:cubicBezTo>
                  <a:cubicBezTo>
                    <a:pt x="111" y="250"/>
                    <a:pt x="111" y="250"/>
                    <a:pt x="111" y="250"/>
                  </a:cubicBezTo>
                  <a:cubicBezTo>
                    <a:pt x="111" y="250"/>
                    <a:pt x="111" y="250"/>
                    <a:pt x="111" y="250"/>
                  </a:cubicBezTo>
                  <a:cubicBezTo>
                    <a:pt x="112" y="250"/>
                    <a:pt x="112" y="250"/>
                    <a:pt x="112" y="250"/>
                  </a:cubicBezTo>
                  <a:cubicBezTo>
                    <a:pt x="112" y="250"/>
                    <a:pt x="112" y="250"/>
                    <a:pt x="112" y="250"/>
                  </a:cubicBezTo>
                  <a:cubicBezTo>
                    <a:pt x="113" y="250"/>
                    <a:pt x="113" y="250"/>
                    <a:pt x="113" y="250"/>
                  </a:cubicBezTo>
                  <a:cubicBezTo>
                    <a:pt x="114" y="250"/>
                    <a:pt x="114" y="250"/>
                    <a:pt x="114" y="250"/>
                  </a:cubicBezTo>
                  <a:cubicBezTo>
                    <a:pt x="114" y="251"/>
                    <a:pt x="114" y="251"/>
                    <a:pt x="115" y="251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16" y="251"/>
                    <a:pt x="116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7" y="251"/>
                    <a:pt x="117" y="251"/>
                    <a:pt x="117" y="251"/>
                  </a:cubicBezTo>
                  <a:cubicBezTo>
                    <a:pt x="118" y="251"/>
                    <a:pt x="118" y="251"/>
                    <a:pt x="118" y="251"/>
                  </a:cubicBezTo>
                  <a:cubicBezTo>
                    <a:pt x="118" y="251"/>
                    <a:pt x="119" y="251"/>
                    <a:pt x="119" y="251"/>
                  </a:cubicBezTo>
                  <a:cubicBezTo>
                    <a:pt x="119" y="251"/>
                    <a:pt x="119" y="251"/>
                    <a:pt x="119" y="251"/>
                  </a:cubicBezTo>
                  <a:cubicBezTo>
                    <a:pt x="120" y="251"/>
                    <a:pt x="120" y="251"/>
                    <a:pt x="121" y="251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122" y="251"/>
                    <a:pt x="124" y="251"/>
                    <a:pt x="125" y="251"/>
                  </a:cubicBezTo>
                  <a:cubicBezTo>
                    <a:pt x="125" y="251"/>
                    <a:pt x="125" y="251"/>
                    <a:pt x="125" y="251"/>
                  </a:cubicBezTo>
                  <a:cubicBezTo>
                    <a:pt x="125" y="251"/>
                    <a:pt x="125" y="251"/>
                    <a:pt x="126" y="251"/>
                  </a:cubicBezTo>
                  <a:cubicBezTo>
                    <a:pt x="132" y="251"/>
                    <a:pt x="138" y="251"/>
                    <a:pt x="144" y="250"/>
                  </a:cubicBezTo>
                  <a:cubicBezTo>
                    <a:pt x="147" y="250"/>
                    <a:pt x="149" y="250"/>
                    <a:pt x="152" y="250"/>
                  </a:cubicBezTo>
                  <a:cubicBezTo>
                    <a:pt x="152" y="250"/>
                    <a:pt x="153" y="250"/>
                    <a:pt x="153" y="250"/>
                  </a:cubicBezTo>
                  <a:cubicBezTo>
                    <a:pt x="163" y="255"/>
                    <a:pt x="173" y="259"/>
                    <a:pt x="185" y="260"/>
                  </a:cubicBezTo>
                  <a:cubicBezTo>
                    <a:pt x="185" y="260"/>
                    <a:pt x="185" y="260"/>
                    <a:pt x="185" y="260"/>
                  </a:cubicBezTo>
                  <a:cubicBezTo>
                    <a:pt x="185" y="260"/>
                    <a:pt x="185" y="260"/>
                    <a:pt x="186" y="260"/>
                  </a:cubicBezTo>
                  <a:cubicBezTo>
                    <a:pt x="186" y="260"/>
                    <a:pt x="187" y="260"/>
                    <a:pt x="187" y="260"/>
                  </a:cubicBezTo>
                  <a:cubicBezTo>
                    <a:pt x="188" y="260"/>
                    <a:pt x="188" y="260"/>
                    <a:pt x="188" y="260"/>
                  </a:cubicBezTo>
                  <a:cubicBezTo>
                    <a:pt x="189" y="260"/>
                    <a:pt x="190" y="260"/>
                    <a:pt x="191" y="260"/>
                  </a:cubicBezTo>
                  <a:cubicBezTo>
                    <a:pt x="192" y="260"/>
                    <a:pt x="192" y="260"/>
                    <a:pt x="192" y="260"/>
                  </a:cubicBezTo>
                  <a:cubicBezTo>
                    <a:pt x="193" y="260"/>
                    <a:pt x="193" y="260"/>
                    <a:pt x="193" y="260"/>
                  </a:cubicBezTo>
                  <a:cubicBezTo>
                    <a:pt x="194" y="260"/>
                    <a:pt x="194" y="260"/>
                    <a:pt x="194" y="260"/>
                  </a:cubicBezTo>
                  <a:cubicBezTo>
                    <a:pt x="194" y="260"/>
                    <a:pt x="194" y="260"/>
                    <a:pt x="194" y="260"/>
                  </a:cubicBezTo>
                  <a:cubicBezTo>
                    <a:pt x="196" y="260"/>
                    <a:pt x="198" y="260"/>
                    <a:pt x="200" y="259"/>
                  </a:cubicBezTo>
                  <a:cubicBezTo>
                    <a:pt x="203" y="259"/>
                    <a:pt x="207" y="258"/>
                    <a:pt x="210" y="257"/>
                  </a:cubicBezTo>
                  <a:cubicBezTo>
                    <a:pt x="214" y="256"/>
                    <a:pt x="218" y="254"/>
                    <a:pt x="222" y="252"/>
                  </a:cubicBezTo>
                  <a:cubicBezTo>
                    <a:pt x="227" y="249"/>
                    <a:pt x="232" y="245"/>
                    <a:pt x="236" y="241"/>
                  </a:cubicBezTo>
                  <a:cubicBezTo>
                    <a:pt x="238" y="239"/>
                    <a:pt x="240" y="237"/>
                    <a:pt x="242" y="235"/>
                  </a:cubicBezTo>
                  <a:cubicBezTo>
                    <a:pt x="246" y="230"/>
                    <a:pt x="249" y="225"/>
                    <a:pt x="252" y="220"/>
                  </a:cubicBezTo>
                  <a:cubicBezTo>
                    <a:pt x="254" y="215"/>
                    <a:pt x="256" y="210"/>
                    <a:pt x="258" y="206"/>
                  </a:cubicBezTo>
                  <a:cubicBezTo>
                    <a:pt x="259" y="200"/>
                    <a:pt x="260" y="195"/>
                    <a:pt x="260" y="189"/>
                  </a:cubicBezTo>
                  <a:cubicBezTo>
                    <a:pt x="260" y="189"/>
                    <a:pt x="260" y="188"/>
                    <a:pt x="261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0" y="187"/>
                    <a:pt x="260" y="187"/>
                    <a:pt x="260" y="186"/>
                  </a:cubicBezTo>
                  <a:cubicBezTo>
                    <a:pt x="260" y="186"/>
                    <a:pt x="260" y="186"/>
                    <a:pt x="261" y="185"/>
                  </a:cubicBezTo>
                  <a:cubicBezTo>
                    <a:pt x="261" y="184"/>
                    <a:pt x="261" y="183"/>
                    <a:pt x="261" y="181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55" y="10"/>
                  </a:moveTo>
                  <a:cubicBezTo>
                    <a:pt x="155" y="11"/>
                    <a:pt x="155" y="11"/>
                    <a:pt x="155" y="11"/>
                  </a:cubicBezTo>
                  <a:cubicBezTo>
                    <a:pt x="155" y="11"/>
                    <a:pt x="155" y="11"/>
                    <a:pt x="15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75"/>
            <p:cNvSpPr/>
            <p:nvPr/>
          </p:nvSpPr>
          <p:spPr>
            <a:xfrm>
              <a:off x="4950941" y="4946585"/>
              <a:ext cx="158032" cy="194677"/>
            </a:xfrm>
            <a:custGeom>
              <a:rect b="b" l="l" r="r" t="t"/>
              <a:pathLst>
                <a:path extrusionOk="0" h="154" w="127">
                  <a:moveTo>
                    <a:pt x="40" y="2"/>
                  </a:moveTo>
                  <a:cubicBezTo>
                    <a:pt x="41" y="2"/>
                    <a:pt x="43" y="2"/>
                    <a:pt x="44" y="2"/>
                  </a:cubicBezTo>
                  <a:cubicBezTo>
                    <a:pt x="44" y="2"/>
                    <a:pt x="45" y="1"/>
                    <a:pt x="45" y="1"/>
                  </a:cubicBezTo>
                  <a:cubicBezTo>
                    <a:pt x="45" y="1"/>
                    <a:pt x="46" y="1"/>
                    <a:pt x="46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1"/>
                    <a:pt x="47" y="1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0" y="0"/>
                    <a:pt x="50" y="1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2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5" y="0"/>
                    <a:pt x="56" y="0"/>
                  </a:cubicBezTo>
                  <a:cubicBezTo>
                    <a:pt x="56" y="0"/>
                    <a:pt x="56" y="0"/>
                    <a:pt x="57" y="0"/>
                  </a:cubicBezTo>
                  <a:cubicBezTo>
                    <a:pt x="58" y="0"/>
                    <a:pt x="60" y="0"/>
                    <a:pt x="62" y="0"/>
                  </a:cubicBezTo>
                  <a:cubicBezTo>
                    <a:pt x="66" y="0"/>
                    <a:pt x="69" y="1"/>
                    <a:pt x="72" y="1"/>
                  </a:cubicBezTo>
                  <a:cubicBezTo>
                    <a:pt x="82" y="2"/>
                    <a:pt x="91" y="5"/>
                    <a:pt x="99" y="10"/>
                  </a:cubicBezTo>
                  <a:cubicBezTo>
                    <a:pt x="102" y="12"/>
                    <a:pt x="105" y="14"/>
                    <a:pt x="108" y="16"/>
                  </a:cubicBezTo>
                  <a:cubicBezTo>
                    <a:pt x="110" y="19"/>
                    <a:pt x="113" y="21"/>
                    <a:pt x="115" y="25"/>
                  </a:cubicBezTo>
                  <a:cubicBezTo>
                    <a:pt x="115" y="26"/>
                    <a:pt x="116" y="28"/>
                    <a:pt x="117" y="30"/>
                  </a:cubicBezTo>
                  <a:cubicBezTo>
                    <a:pt x="117" y="30"/>
                    <a:pt x="117" y="30"/>
                    <a:pt x="117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31"/>
                    <a:pt x="117" y="31"/>
                    <a:pt x="117" y="32"/>
                  </a:cubicBezTo>
                  <a:cubicBezTo>
                    <a:pt x="117" y="34"/>
                    <a:pt x="117" y="36"/>
                    <a:pt x="116" y="38"/>
                  </a:cubicBezTo>
                  <a:cubicBezTo>
                    <a:pt x="114" y="46"/>
                    <a:pt x="106" y="49"/>
                    <a:pt x="100" y="47"/>
                  </a:cubicBezTo>
                  <a:cubicBezTo>
                    <a:pt x="99" y="47"/>
                    <a:pt x="97" y="46"/>
                    <a:pt x="96" y="45"/>
                  </a:cubicBezTo>
                  <a:cubicBezTo>
                    <a:pt x="94" y="43"/>
                    <a:pt x="92" y="42"/>
                    <a:pt x="91" y="40"/>
                  </a:cubicBezTo>
                  <a:cubicBezTo>
                    <a:pt x="88" y="37"/>
                    <a:pt x="85" y="35"/>
                    <a:pt x="82" y="32"/>
                  </a:cubicBezTo>
                  <a:cubicBezTo>
                    <a:pt x="81" y="32"/>
                    <a:pt x="81" y="32"/>
                    <a:pt x="80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8" y="30"/>
                    <a:pt x="76" y="29"/>
                    <a:pt x="75" y="29"/>
                  </a:cubicBezTo>
                  <a:cubicBezTo>
                    <a:pt x="71" y="27"/>
                    <a:pt x="68" y="26"/>
                    <a:pt x="64" y="26"/>
                  </a:cubicBezTo>
                  <a:cubicBezTo>
                    <a:pt x="62" y="26"/>
                    <a:pt x="59" y="26"/>
                    <a:pt x="56" y="26"/>
                  </a:cubicBezTo>
                  <a:cubicBezTo>
                    <a:pt x="51" y="26"/>
                    <a:pt x="46" y="27"/>
                    <a:pt x="42" y="30"/>
                  </a:cubicBezTo>
                  <a:cubicBezTo>
                    <a:pt x="39" y="32"/>
                    <a:pt x="37" y="35"/>
                    <a:pt x="35" y="39"/>
                  </a:cubicBezTo>
                  <a:cubicBezTo>
                    <a:pt x="34" y="42"/>
                    <a:pt x="35" y="45"/>
                    <a:pt x="37" y="47"/>
                  </a:cubicBezTo>
                  <a:cubicBezTo>
                    <a:pt x="39" y="50"/>
                    <a:pt x="41" y="51"/>
                    <a:pt x="44" y="53"/>
                  </a:cubicBezTo>
                  <a:cubicBezTo>
                    <a:pt x="47" y="55"/>
                    <a:pt x="51" y="56"/>
                    <a:pt x="55" y="57"/>
                  </a:cubicBezTo>
                  <a:cubicBezTo>
                    <a:pt x="55" y="57"/>
                    <a:pt x="56" y="58"/>
                    <a:pt x="57" y="58"/>
                  </a:cubicBezTo>
                  <a:cubicBezTo>
                    <a:pt x="59" y="59"/>
                    <a:pt x="61" y="59"/>
                    <a:pt x="63" y="60"/>
                  </a:cubicBezTo>
                  <a:cubicBezTo>
                    <a:pt x="69" y="62"/>
                    <a:pt x="76" y="62"/>
                    <a:pt x="82" y="64"/>
                  </a:cubicBezTo>
                  <a:cubicBezTo>
                    <a:pt x="85" y="65"/>
                    <a:pt x="88" y="66"/>
                    <a:pt x="91" y="66"/>
                  </a:cubicBezTo>
                  <a:cubicBezTo>
                    <a:pt x="91" y="67"/>
                    <a:pt x="91" y="67"/>
                    <a:pt x="91" y="67"/>
                  </a:cubicBezTo>
                  <a:cubicBezTo>
                    <a:pt x="94" y="68"/>
                    <a:pt x="96" y="69"/>
                    <a:pt x="98" y="70"/>
                  </a:cubicBezTo>
                  <a:cubicBezTo>
                    <a:pt x="105" y="73"/>
                    <a:pt x="111" y="77"/>
                    <a:pt x="117" y="83"/>
                  </a:cubicBezTo>
                  <a:cubicBezTo>
                    <a:pt x="117" y="83"/>
                    <a:pt x="118" y="84"/>
                    <a:pt x="118" y="84"/>
                  </a:cubicBezTo>
                  <a:cubicBezTo>
                    <a:pt x="120" y="86"/>
                    <a:pt x="122" y="89"/>
                    <a:pt x="123" y="91"/>
                  </a:cubicBezTo>
                  <a:cubicBezTo>
                    <a:pt x="125" y="94"/>
                    <a:pt x="126" y="98"/>
                    <a:pt x="126" y="101"/>
                  </a:cubicBezTo>
                  <a:cubicBezTo>
                    <a:pt x="126" y="101"/>
                    <a:pt x="126" y="102"/>
                    <a:pt x="127" y="102"/>
                  </a:cubicBezTo>
                  <a:cubicBezTo>
                    <a:pt x="127" y="102"/>
                    <a:pt x="126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7" y="105"/>
                    <a:pt x="127" y="107"/>
                    <a:pt x="127" y="109"/>
                  </a:cubicBezTo>
                  <a:cubicBezTo>
                    <a:pt x="126" y="110"/>
                    <a:pt x="126" y="113"/>
                    <a:pt x="126" y="115"/>
                  </a:cubicBezTo>
                  <a:cubicBezTo>
                    <a:pt x="123" y="124"/>
                    <a:pt x="117" y="132"/>
                    <a:pt x="110" y="139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9"/>
                    <a:pt x="109" y="139"/>
                    <a:pt x="109" y="139"/>
                  </a:cubicBezTo>
                  <a:cubicBezTo>
                    <a:pt x="109" y="140"/>
                    <a:pt x="109" y="140"/>
                    <a:pt x="109" y="140"/>
                  </a:cubicBezTo>
                  <a:cubicBezTo>
                    <a:pt x="108" y="141"/>
                    <a:pt x="107" y="141"/>
                    <a:pt x="106" y="142"/>
                  </a:cubicBezTo>
                  <a:cubicBezTo>
                    <a:pt x="106" y="142"/>
                    <a:pt x="105" y="143"/>
                    <a:pt x="104" y="143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02" y="145"/>
                    <a:pt x="100" y="146"/>
                    <a:pt x="98" y="147"/>
                  </a:cubicBezTo>
                  <a:cubicBezTo>
                    <a:pt x="98" y="148"/>
                    <a:pt x="97" y="148"/>
                    <a:pt x="97" y="148"/>
                  </a:cubicBezTo>
                  <a:cubicBezTo>
                    <a:pt x="96" y="148"/>
                    <a:pt x="95" y="149"/>
                    <a:pt x="94" y="149"/>
                  </a:cubicBezTo>
                  <a:cubicBezTo>
                    <a:pt x="91" y="150"/>
                    <a:pt x="88" y="151"/>
                    <a:pt x="85" y="152"/>
                  </a:cubicBezTo>
                  <a:cubicBezTo>
                    <a:pt x="83" y="152"/>
                    <a:pt x="81" y="153"/>
                    <a:pt x="79" y="153"/>
                  </a:cubicBezTo>
                  <a:cubicBezTo>
                    <a:pt x="77" y="153"/>
                    <a:pt x="76" y="154"/>
                    <a:pt x="75" y="154"/>
                  </a:cubicBezTo>
                  <a:cubicBezTo>
                    <a:pt x="74" y="154"/>
                    <a:pt x="74" y="154"/>
                    <a:pt x="73" y="154"/>
                  </a:cubicBezTo>
                  <a:cubicBezTo>
                    <a:pt x="72" y="154"/>
                    <a:pt x="71" y="154"/>
                    <a:pt x="71" y="154"/>
                  </a:cubicBezTo>
                  <a:cubicBezTo>
                    <a:pt x="70" y="154"/>
                    <a:pt x="70" y="154"/>
                    <a:pt x="70" y="154"/>
                  </a:cubicBezTo>
                  <a:cubicBezTo>
                    <a:pt x="67" y="154"/>
                    <a:pt x="63" y="154"/>
                    <a:pt x="59" y="154"/>
                  </a:cubicBezTo>
                  <a:cubicBezTo>
                    <a:pt x="53" y="153"/>
                    <a:pt x="47" y="153"/>
                    <a:pt x="40" y="151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39" y="150"/>
                    <a:pt x="39" y="150"/>
                    <a:pt x="38" y="150"/>
                  </a:cubicBezTo>
                  <a:cubicBezTo>
                    <a:pt x="37" y="150"/>
                    <a:pt x="36" y="150"/>
                    <a:pt x="35" y="149"/>
                  </a:cubicBezTo>
                  <a:cubicBezTo>
                    <a:pt x="32" y="148"/>
                    <a:pt x="29" y="147"/>
                    <a:pt x="26" y="146"/>
                  </a:cubicBezTo>
                  <a:cubicBezTo>
                    <a:pt x="19" y="143"/>
                    <a:pt x="12" y="138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0"/>
                    <a:pt x="5" y="129"/>
                    <a:pt x="4" y="127"/>
                  </a:cubicBezTo>
                  <a:cubicBezTo>
                    <a:pt x="2" y="125"/>
                    <a:pt x="1" y="123"/>
                    <a:pt x="1" y="121"/>
                  </a:cubicBezTo>
                  <a:cubicBezTo>
                    <a:pt x="0" y="120"/>
                    <a:pt x="0" y="120"/>
                    <a:pt x="0" y="119"/>
                  </a:cubicBezTo>
                  <a:cubicBezTo>
                    <a:pt x="0" y="119"/>
                    <a:pt x="0" y="119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7"/>
                    <a:pt x="0" y="116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4"/>
                    <a:pt x="0" y="114"/>
                  </a:cubicBezTo>
                  <a:cubicBezTo>
                    <a:pt x="1" y="112"/>
                    <a:pt x="2" y="110"/>
                    <a:pt x="3" y="108"/>
                  </a:cubicBezTo>
                  <a:cubicBezTo>
                    <a:pt x="5" y="106"/>
                    <a:pt x="8" y="104"/>
                    <a:pt x="11" y="104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12" y="104"/>
                    <a:pt x="12" y="104"/>
                    <a:pt x="13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3" y="103"/>
                    <a:pt x="14" y="104"/>
                    <a:pt x="14" y="103"/>
                  </a:cubicBezTo>
                  <a:cubicBezTo>
                    <a:pt x="15" y="103"/>
                    <a:pt x="17" y="103"/>
                    <a:pt x="18" y="104"/>
                  </a:cubicBezTo>
                  <a:cubicBezTo>
                    <a:pt x="21" y="104"/>
                    <a:pt x="24" y="106"/>
                    <a:pt x="26" y="108"/>
                  </a:cubicBezTo>
                  <a:cubicBezTo>
                    <a:pt x="27" y="109"/>
                    <a:pt x="27" y="109"/>
                    <a:pt x="28" y="109"/>
                  </a:cubicBezTo>
                  <a:cubicBezTo>
                    <a:pt x="29" y="110"/>
                    <a:pt x="29" y="111"/>
                    <a:pt x="30" y="112"/>
                  </a:cubicBezTo>
                  <a:cubicBezTo>
                    <a:pt x="32" y="113"/>
                    <a:pt x="33" y="115"/>
                    <a:pt x="35" y="117"/>
                  </a:cubicBezTo>
                  <a:cubicBezTo>
                    <a:pt x="39" y="121"/>
                    <a:pt x="42" y="123"/>
                    <a:pt x="47" y="125"/>
                  </a:cubicBezTo>
                  <a:cubicBezTo>
                    <a:pt x="47" y="126"/>
                    <a:pt x="48" y="126"/>
                    <a:pt x="48" y="126"/>
                  </a:cubicBezTo>
                  <a:cubicBezTo>
                    <a:pt x="51" y="127"/>
                    <a:pt x="54" y="128"/>
                    <a:pt x="57" y="129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7" y="129"/>
                    <a:pt x="58" y="129"/>
                    <a:pt x="58" y="129"/>
                  </a:cubicBezTo>
                  <a:cubicBezTo>
                    <a:pt x="58" y="129"/>
                    <a:pt x="58" y="129"/>
                    <a:pt x="58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9" y="129"/>
                    <a:pt x="59" y="129"/>
                    <a:pt x="60" y="129"/>
                  </a:cubicBezTo>
                  <a:cubicBezTo>
                    <a:pt x="60" y="129"/>
                    <a:pt x="61" y="129"/>
                    <a:pt x="61" y="129"/>
                  </a:cubicBezTo>
                  <a:cubicBezTo>
                    <a:pt x="61" y="129"/>
                    <a:pt x="61" y="129"/>
                    <a:pt x="61" y="129"/>
                  </a:cubicBezTo>
                  <a:cubicBezTo>
                    <a:pt x="63" y="130"/>
                    <a:pt x="65" y="130"/>
                    <a:pt x="66" y="129"/>
                  </a:cubicBezTo>
                  <a:cubicBezTo>
                    <a:pt x="66" y="129"/>
                    <a:pt x="66" y="129"/>
                    <a:pt x="67" y="129"/>
                  </a:cubicBezTo>
                  <a:cubicBezTo>
                    <a:pt x="67" y="129"/>
                    <a:pt x="68" y="129"/>
                    <a:pt x="68" y="129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74" y="128"/>
                    <a:pt x="79" y="127"/>
                    <a:pt x="83" y="124"/>
                  </a:cubicBezTo>
                  <a:cubicBezTo>
                    <a:pt x="86" y="121"/>
                    <a:pt x="89" y="117"/>
                    <a:pt x="89" y="113"/>
                  </a:cubicBezTo>
                  <a:cubicBezTo>
                    <a:pt x="90" y="108"/>
                    <a:pt x="88" y="104"/>
                    <a:pt x="85" y="100"/>
                  </a:cubicBezTo>
                  <a:cubicBezTo>
                    <a:pt x="82" y="99"/>
                    <a:pt x="80" y="98"/>
                    <a:pt x="78" y="97"/>
                  </a:cubicBezTo>
                  <a:cubicBezTo>
                    <a:pt x="74" y="95"/>
                    <a:pt x="70" y="93"/>
                    <a:pt x="66" y="92"/>
                  </a:cubicBezTo>
                  <a:cubicBezTo>
                    <a:pt x="61" y="91"/>
                    <a:pt x="56" y="90"/>
                    <a:pt x="52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47" y="87"/>
                    <a:pt x="44" y="86"/>
                    <a:pt x="41" y="86"/>
                  </a:cubicBezTo>
                  <a:cubicBezTo>
                    <a:pt x="34" y="84"/>
                    <a:pt x="27" y="81"/>
                    <a:pt x="20" y="77"/>
                  </a:cubicBezTo>
                  <a:cubicBezTo>
                    <a:pt x="19" y="77"/>
                    <a:pt x="18" y="76"/>
                    <a:pt x="16" y="75"/>
                  </a:cubicBezTo>
                  <a:cubicBezTo>
                    <a:pt x="14" y="74"/>
                    <a:pt x="13" y="72"/>
                    <a:pt x="11" y="70"/>
                  </a:cubicBezTo>
                  <a:cubicBezTo>
                    <a:pt x="6" y="66"/>
                    <a:pt x="3" y="60"/>
                    <a:pt x="2" y="53"/>
                  </a:cubicBezTo>
                  <a:cubicBezTo>
                    <a:pt x="2" y="53"/>
                    <a:pt x="2" y="53"/>
                    <a:pt x="2" y="52"/>
                  </a:cubicBezTo>
                  <a:cubicBezTo>
                    <a:pt x="2" y="52"/>
                    <a:pt x="2" y="52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1" y="51"/>
                    <a:pt x="2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8"/>
                    <a:pt x="1" y="46"/>
                    <a:pt x="1" y="44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2"/>
                    <a:pt x="1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7"/>
                    <a:pt x="2" y="36"/>
                  </a:cubicBezTo>
                  <a:cubicBezTo>
                    <a:pt x="3" y="35"/>
                    <a:pt x="2" y="35"/>
                    <a:pt x="2" y="35"/>
                  </a:cubicBezTo>
                  <a:cubicBezTo>
                    <a:pt x="3" y="34"/>
                    <a:pt x="3" y="33"/>
                    <a:pt x="4" y="32"/>
                  </a:cubicBezTo>
                  <a:cubicBezTo>
                    <a:pt x="5" y="27"/>
                    <a:pt x="8" y="22"/>
                    <a:pt x="12" y="18"/>
                  </a:cubicBezTo>
                  <a:cubicBezTo>
                    <a:pt x="16" y="13"/>
                    <a:pt x="21" y="10"/>
                    <a:pt x="27" y="7"/>
                  </a:cubicBezTo>
                  <a:cubicBezTo>
                    <a:pt x="29" y="6"/>
                    <a:pt x="31" y="5"/>
                    <a:pt x="33" y="4"/>
                  </a:cubicBezTo>
                  <a:cubicBezTo>
                    <a:pt x="33" y="4"/>
                    <a:pt x="33" y="4"/>
                    <a:pt x="34" y="4"/>
                  </a:cubicBezTo>
                  <a:cubicBezTo>
                    <a:pt x="36" y="4"/>
                    <a:pt x="38" y="3"/>
                    <a:pt x="40" y="2"/>
                  </a:cubicBezTo>
                  <a:close/>
                </a:path>
              </a:pathLst>
            </a:custGeom>
            <a:solidFill>
              <a:srgbClr val="6AA7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75"/>
            <p:cNvSpPr/>
            <p:nvPr/>
          </p:nvSpPr>
          <p:spPr>
            <a:xfrm>
              <a:off x="7079792" y="3044476"/>
              <a:ext cx="526800" cy="529200"/>
            </a:xfrm>
            <a:prstGeom prst="ellipse">
              <a:avLst/>
            </a:prstGeom>
            <a:solidFill>
              <a:srgbClr val="42AFB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75"/>
            <p:cNvSpPr/>
            <p:nvPr/>
          </p:nvSpPr>
          <p:spPr>
            <a:xfrm>
              <a:off x="7197743" y="3217395"/>
              <a:ext cx="148871" cy="179790"/>
            </a:xfrm>
            <a:custGeom>
              <a:rect b="b" l="l" r="r" t="t"/>
              <a:pathLst>
                <a:path extrusionOk="0" h="143" w="119">
                  <a:moveTo>
                    <a:pt x="0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68" y="0"/>
                    <a:pt x="77" y="1"/>
                    <a:pt x="82" y="2"/>
                  </a:cubicBezTo>
                  <a:cubicBezTo>
                    <a:pt x="88" y="2"/>
                    <a:pt x="93" y="4"/>
                    <a:pt x="97" y="7"/>
                  </a:cubicBezTo>
                  <a:cubicBezTo>
                    <a:pt x="101" y="11"/>
                    <a:pt x="105" y="14"/>
                    <a:pt x="108" y="19"/>
                  </a:cubicBezTo>
                  <a:cubicBezTo>
                    <a:pt x="111" y="24"/>
                    <a:pt x="113" y="30"/>
                    <a:pt x="113" y="36"/>
                  </a:cubicBezTo>
                  <a:cubicBezTo>
                    <a:pt x="113" y="43"/>
                    <a:pt x="111" y="49"/>
                    <a:pt x="107" y="55"/>
                  </a:cubicBezTo>
                  <a:cubicBezTo>
                    <a:pt x="103" y="60"/>
                    <a:pt x="99" y="64"/>
                    <a:pt x="92" y="67"/>
                  </a:cubicBezTo>
                  <a:cubicBezTo>
                    <a:pt x="101" y="70"/>
                    <a:pt x="108" y="74"/>
                    <a:pt x="113" y="80"/>
                  </a:cubicBezTo>
                  <a:cubicBezTo>
                    <a:pt x="117" y="86"/>
                    <a:pt x="119" y="94"/>
                    <a:pt x="119" y="102"/>
                  </a:cubicBezTo>
                  <a:cubicBezTo>
                    <a:pt x="119" y="108"/>
                    <a:pt x="118" y="115"/>
                    <a:pt x="115" y="121"/>
                  </a:cubicBezTo>
                  <a:cubicBezTo>
                    <a:pt x="112" y="127"/>
                    <a:pt x="108" y="132"/>
                    <a:pt x="103" y="135"/>
                  </a:cubicBezTo>
                  <a:cubicBezTo>
                    <a:pt x="97" y="139"/>
                    <a:pt x="91" y="142"/>
                    <a:pt x="83" y="142"/>
                  </a:cubicBezTo>
                  <a:cubicBezTo>
                    <a:pt x="78" y="143"/>
                    <a:pt x="67" y="143"/>
                    <a:pt x="49" y="143"/>
                  </a:cubicBezTo>
                  <a:cubicBezTo>
                    <a:pt x="0" y="143"/>
                    <a:pt x="0" y="143"/>
                    <a:pt x="0" y="143"/>
                  </a:cubicBezTo>
                  <a:lnTo>
                    <a:pt x="0" y="0"/>
                  </a:lnTo>
                  <a:close/>
                  <a:moveTo>
                    <a:pt x="29" y="24"/>
                  </a:moveTo>
                  <a:cubicBezTo>
                    <a:pt x="29" y="57"/>
                    <a:pt x="29" y="57"/>
                    <a:pt x="29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59" y="57"/>
                    <a:pt x="66" y="57"/>
                    <a:pt x="69" y="57"/>
                  </a:cubicBezTo>
                  <a:cubicBezTo>
                    <a:pt x="73" y="56"/>
                    <a:pt x="77" y="54"/>
                    <a:pt x="80" y="51"/>
                  </a:cubicBezTo>
                  <a:cubicBezTo>
                    <a:pt x="83" y="49"/>
                    <a:pt x="85" y="45"/>
                    <a:pt x="85" y="40"/>
                  </a:cubicBezTo>
                  <a:cubicBezTo>
                    <a:pt x="85" y="36"/>
                    <a:pt x="83" y="32"/>
                    <a:pt x="81" y="30"/>
                  </a:cubicBezTo>
                  <a:cubicBezTo>
                    <a:pt x="78" y="27"/>
                    <a:pt x="75" y="25"/>
                    <a:pt x="70" y="24"/>
                  </a:cubicBezTo>
                  <a:cubicBezTo>
                    <a:pt x="67" y="24"/>
                    <a:pt x="59" y="24"/>
                    <a:pt x="45" y="24"/>
                  </a:cubicBezTo>
                  <a:lnTo>
                    <a:pt x="29" y="24"/>
                  </a:lnTo>
                  <a:close/>
                  <a:moveTo>
                    <a:pt x="29" y="81"/>
                  </a:moveTo>
                  <a:cubicBezTo>
                    <a:pt x="29" y="119"/>
                    <a:pt x="29" y="119"/>
                    <a:pt x="29" y="119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66" y="119"/>
                    <a:pt x="73" y="119"/>
                    <a:pt x="75" y="118"/>
                  </a:cubicBezTo>
                  <a:cubicBezTo>
                    <a:pt x="79" y="118"/>
                    <a:pt x="83" y="115"/>
                    <a:pt x="86" y="113"/>
                  </a:cubicBezTo>
                  <a:cubicBezTo>
                    <a:pt x="88" y="110"/>
                    <a:pt x="90" y="105"/>
                    <a:pt x="90" y="100"/>
                  </a:cubicBezTo>
                  <a:cubicBezTo>
                    <a:pt x="90" y="96"/>
                    <a:pt x="89" y="93"/>
                    <a:pt x="87" y="89"/>
                  </a:cubicBezTo>
                  <a:cubicBezTo>
                    <a:pt x="85" y="86"/>
                    <a:pt x="82" y="84"/>
                    <a:pt x="77" y="83"/>
                  </a:cubicBezTo>
                  <a:cubicBezTo>
                    <a:pt x="74" y="82"/>
                    <a:pt x="65" y="81"/>
                    <a:pt x="52" y="81"/>
                  </a:cubicBezTo>
                  <a:lnTo>
                    <a:pt x="2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75"/>
            <p:cNvSpPr/>
            <p:nvPr/>
          </p:nvSpPr>
          <p:spPr>
            <a:xfrm>
              <a:off x="7367227" y="3263201"/>
              <a:ext cx="121387" cy="137419"/>
            </a:xfrm>
            <a:custGeom>
              <a:rect b="b" l="l" r="r" t="t"/>
              <a:pathLst>
                <a:path extrusionOk="0" h="109" w="97">
                  <a:moveTo>
                    <a:pt x="68" y="73"/>
                  </a:moveTo>
                  <a:cubicBezTo>
                    <a:pt x="95" y="78"/>
                    <a:pt x="95" y="78"/>
                    <a:pt x="95" y="78"/>
                  </a:cubicBezTo>
                  <a:cubicBezTo>
                    <a:pt x="92" y="88"/>
                    <a:pt x="86" y="96"/>
                    <a:pt x="78" y="101"/>
                  </a:cubicBezTo>
                  <a:cubicBezTo>
                    <a:pt x="71" y="106"/>
                    <a:pt x="61" y="109"/>
                    <a:pt x="50" y="109"/>
                  </a:cubicBezTo>
                  <a:cubicBezTo>
                    <a:pt x="32" y="109"/>
                    <a:pt x="19" y="103"/>
                    <a:pt x="10" y="91"/>
                  </a:cubicBezTo>
                  <a:cubicBezTo>
                    <a:pt x="3" y="81"/>
                    <a:pt x="0" y="70"/>
                    <a:pt x="0" y="55"/>
                  </a:cubicBezTo>
                  <a:cubicBezTo>
                    <a:pt x="0" y="38"/>
                    <a:pt x="4" y="25"/>
                    <a:pt x="13" y="15"/>
                  </a:cubicBezTo>
                  <a:cubicBezTo>
                    <a:pt x="22" y="5"/>
                    <a:pt x="34" y="0"/>
                    <a:pt x="47" y="0"/>
                  </a:cubicBezTo>
                  <a:cubicBezTo>
                    <a:pt x="63" y="0"/>
                    <a:pt x="75" y="5"/>
                    <a:pt x="84" y="15"/>
                  </a:cubicBezTo>
                  <a:cubicBezTo>
                    <a:pt x="93" y="26"/>
                    <a:pt x="97" y="41"/>
                    <a:pt x="96" y="62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70"/>
                    <a:pt x="30" y="77"/>
                    <a:pt x="35" y="81"/>
                  </a:cubicBezTo>
                  <a:cubicBezTo>
                    <a:pt x="39" y="86"/>
                    <a:pt x="44" y="88"/>
                    <a:pt x="50" y="88"/>
                  </a:cubicBezTo>
                  <a:cubicBezTo>
                    <a:pt x="54" y="88"/>
                    <a:pt x="58" y="87"/>
                    <a:pt x="61" y="85"/>
                  </a:cubicBezTo>
                  <a:cubicBezTo>
                    <a:pt x="64" y="82"/>
                    <a:pt x="66" y="78"/>
                    <a:pt x="68" y="73"/>
                  </a:cubicBezTo>
                  <a:close/>
                  <a:moveTo>
                    <a:pt x="69" y="46"/>
                  </a:moveTo>
                  <a:cubicBezTo>
                    <a:pt x="69" y="38"/>
                    <a:pt x="67" y="32"/>
                    <a:pt x="63" y="27"/>
                  </a:cubicBezTo>
                  <a:cubicBezTo>
                    <a:pt x="59" y="23"/>
                    <a:pt x="54" y="21"/>
                    <a:pt x="49" y="21"/>
                  </a:cubicBezTo>
                  <a:cubicBezTo>
                    <a:pt x="43" y="21"/>
                    <a:pt x="38" y="23"/>
                    <a:pt x="34" y="28"/>
                  </a:cubicBezTo>
                  <a:cubicBezTo>
                    <a:pt x="30" y="32"/>
                    <a:pt x="28" y="38"/>
                    <a:pt x="28" y="46"/>
                  </a:cubicBezTo>
                  <a:lnTo>
                    <a:pt x="69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75"/>
            <p:cNvSpPr/>
            <p:nvPr/>
          </p:nvSpPr>
          <p:spPr>
            <a:xfrm>
              <a:off x="7391275" y="3221975"/>
              <a:ext cx="76800" cy="29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75"/>
            <p:cNvSpPr/>
            <p:nvPr/>
          </p:nvSpPr>
          <p:spPr>
            <a:xfrm>
              <a:off x="4928037" y="4170167"/>
              <a:ext cx="563400" cy="567000"/>
            </a:xfrm>
            <a:prstGeom prst="ellipse">
              <a:avLst/>
            </a:prstGeom>
            <a:solidFill>
              <a:srgbClr val="007A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75"/>
            <p:cNvSpPr/>
            <p:nvPr/>
          </p:nvSpPr>
          <p:spPr>
            <a:xfrm>
              <a:off x="5071183" y="4304151"/>
              <a:ext cx="207274" cy="310338"/>
            </a:xfrm>
            <a:custGeom>
              <a:rect b="b" l="l" r="r" t="t"/>
              <a:pathLst>
                <a:path extrusionOk="0" h="247" w="165">
                  <a:moveTo>
                    <a:pt x="139" y="143"/>
                  </a:moveTo>
                  <a:cubicBezTo>
                    <a:pt x="133" y="137"/>
                    <a:pt x="126" y="132"/>
                    <a:pt x="119" y="126"/>
                  </a:cubicBezTo>
                  <a:cubicBezTo>
                    <a:pt x="110" y="119"/>
                    <a:pt x="110" y="111"/>
                    <a:pt x="117" y="103"/>
                  </a:cubicBezTo>
                  <a:cubicBezTo>
                    <a:pt x="121" y="98"/>
                    <a:pt x="126" y="94"/>
                    <a:pt x="131" y="90"/>
                  </a:cubicBezTo>
                  <a:cubicBezTo>
                    <a:pt x="150" y="72"/>
                    <a:pt x="153" y="47"/>
                    <a:pt x="139" y="25"/>
                  </a:cubicBezTo>
                  <a:cubicBezTo>
                    <a:pt x="135" y="21"/>
                    <a:pt x="131" y="17"/>
                    <a:pt x="126" y="11"/>
                  </a:cubicBezTo>
                  <a:cubicBezTo>
                    <a:pt x="140" y="13"/>
                    <a:pt x="152" y="9"/>
                    <a:pt x="162" y="0"/>
                  </a:cubicBezTo>
                  <a:cubicBezTo>
                    <a:pt x="138" y="0"/>
                    <a:pt x="115" y="0"/>
                    <a:pt x="92" y="0"/>
                  </a:cubicBezTo>
                  <a:cubicBezTo>
                    <a:pt x="80" y="0"/>
                    <a:pt x="68" y="3"/>
                    <a:pt x="57" y="9"/>
                  </a:cubicBezTo>
                  <a:cubicBezTo>
                    <a:pt x="25" y="23"/>
                    <a:pt x="14" y="61"/>
                    <a:pt x="32" y="88"/>
                  </a:cubicBezTo>
                  <a:cubicBezTo>
                    <a:pt x="44" y="104"/>
                    <a:pt x="60" y="109"/>
                    <a:pt x="78" y="109"/>
                  </a:cubicBezTo>
                  <a:cubicBezTo>
                    <a:pt x="81" y="109"/>
                    <a:pt x="86" y="106"/>
                    <a:pt x="84" y="112"/>
                  </a:cubicBezTo>
                  <a:cubicBezTo>
                    <a:pt x="81" y="123"/>
                    <a:pt x="84" y="132"/>
                    <a:pt x="92" y="143"/>
                  </a:cubicBezTo>
                  <a:cubicBezTo>
                    <a:pt x="88" y="143"/>
                    <a:pt x="86" y="142"/>
                    <a:pt x="84" y="143"/>
                  </a:cubicBezTo>
                  <a:cubicBezTo>
                    <a:pt x="63" y="145"/>
                    <a:pt x="42" y="147"/>
                    <a:pt x="25" y="161"/>
                  </a:cubicBezTo>
                  <a:cubicBezTo>
                    <a:pt x="0" y="181"/>
                    <a:pt x="2" y="213"/>
                    <a:pt x="29" y="229"/>
                  </a:cubicBezTo>
                  <a:cubicBezTo>
                    <a:pt x="57" y="247"/>
                    <a:pt x="113" y="242"/>
                    <a:pt x="138" y="220"/>
                  </a:cubicBezTo>
                  <a:cubicBezTo>
                    <a:pt x="164" y="198"/>
                    <a:pt x="165" y="166"/>
                    <a:pt x="139" y="143"/>
                  </a:cubicBezTo>
                  <a:close/>
                  <a:moveTo>
                    <a:pt x="65" y="86"/>
                  </a:moveTo>
                  <a:cubicBezTo>
                    <a:pt x="54" y="72"/>
                    <a:pt x="49" y="55"/>
                    <a:pt x="51" y="37"/>
                  </a:cubicBezTo>
                  <a:cubicBezTo>
                    <a:pt x="53" y="24"/>
                    <a:pt x="59" y="16"/>
                    <a:pt x="71" y="12"/>
                  </a:cubicBezTo>
                  <a:cubicBezTo>
                    <a:pt x="83" y="8"/>
                    <a:pt x="93" y="11"/>
                    <a:pt x="102" y="20"/>
                  </a:cubicBezTo>
                  <a:cubicBezTo>
                    <a:pt x="114" y="33"/>
                    <a:pt x="119" y="50"/>
                    <a:pt x="120" y="64"/>
                  </a:cubicBezTo>
                  <a:cubicBezTo>
                    <a:pt x="120" y="84"/>
                    <a:pt x="114" y="93"/>
                    <a:pt x="100" y="98"/>
                  </a:cubicBezTo>
                  <a:cubicBezTo>
                    <a:pt x="87" y="103"/>
                    <a:pt x="74" y="99"/>
                    <a:pt x="65" y="86"/>
                  </a:cubicBezTo>
                  <a:close/>
                  <a:moveTo>
                    <a:pt x="137" y="197"/>
                  </a:moveTo>
                  <a:cubicBezTo>
                    <a:pt x="136" y="209"/>
                    <a:pt x="128" y="217"/>
                    <a:pt x="118" y="221"/>
                  </a:cubicBezTo>
                  <a:cubicBezTo>
                    <a:pt x="109" y="225"/>
                    <a:pt x="99" y="227"/>
                    <a:pt x="89" y="227"/>
                  </a:cubicBezTo>
                  <a:cubicBezTo>
                    <a:pt x="76" y="227"/>
                    <a:pt x="62" y="224"/>
                    <a:pt x="50" y="216"/>
                  </a:cubicBezTo>
                  <a:cubicBezTo>
                    <a:pt x="28" y="200"/>
                    <a:pt x="30" y="171"/>
                    <a:pt x="54" y="159"/>
                  </a:cubicBezTo>
                  <a:cubicBezTo>
                    <a:pt x="68" y="152"/>
                    <a:pt x="84" y="150"/>
                    <a:pt x="99" y="151"/>
                  </a:cubicBezTo>
                  <a:cubicBezTo>
                    <a:pt x="116" y="152"/>
                    <a:pt x="139" y="180"/>
                    <a:pt x="137" y="1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75"/>
            <p:cNvSpPr/>
            <p:nvPr/>
          </p:nvSpPr>
          <p:spPr>
            <a:xfrm>
              <a:off x="5280746" y="4300715"/>
              <a:ext cx="96193" cy="97338"/>
            </a:xfrm>
            <a:custGeom>
              <a:rect b="b" l="l" r="r" t="t"/>
              <a:pathLst>
                <a:path extrusionOk="0" h="85" w="84">
                  <a:moveTo>
                    <a:pt x="30" y="85"/>
                  </a:moveTo>
                  <a:lnTo>
                    <a:pt x="30" y="53"/>
                  </a:lnTo>
                  <a:lnTo>
                    <a:pt x="0" y="53"/>
                  </a:lnTo>
                  <a:lnTo>
                    <a:pt x="0" y="32"/>
                  </a:lnTo>
                  <a:lnTo>
                    <a:pt x="30" y="32"/>
                  </a:lnTo>
                  <a:lnTo>
                    <a:pt x="30" y="0"/>
                  </a:lnTo>
                  <a:lnTo>
                    <a:pt x="52" y="0"/>
                  </a:lnTo>
                  <a:lnTo>
                    <a:pt x="52" y="32"/>
                  </a:lnTo>
                  <a:lnTo>
                    <a:pt x="84" y="32"/>
                  </a:lnTo>
                  <a:lnTo>
                    <a:pt x="84" y="53"/>
                  </a:lnTo>
                  <a:lnTo>
                    <a:pt x="52" y="53"/>
                  </a:lnTo>
                  <a:lnTo>
                    <a:pt x="52" y="85"/>
                  </a:lnTo>
                  <a:lnTo>
                    <a:pt x="30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75"/>
            <p:cNvSpPr/>
            <p:nvPr/>
          </p:nvSpPr>
          <p:spPr>
            <a:xfrm>
              <a:off x="4260410" y="2350510"/>
              <a:ext cx="678000" cy="683700"/>
            </a:xfrm>
            <a:prstGeom prst="ellipse">
              <a:avLst/>
            </a:prstGeom>
            <a:solidFill>
              <a:srgbClr val="074D6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75"/>
            <p:cNvSpPr/>
            <p:nvPr/>
          </p:nvSpPr>
          <p:spPr>
            <a:xfrm>
              <a:off x="4603958" y="2498235"/>
              <a:ext cx="213000" cy="147725"/>
            </a:xfrm>
            <a:custGeom>
              <a:rect b="b" l="l" r="r" t="t"/>
              <a:pathLst>
                <a:path extrusionOk="0" h="117" w="170">
                  <a:moveTo>
                    <a:pt x="66" y="0"/>
                  </a:moveTo>
                  <a:cubicBezTo>
                    <a:pt x="67" y="0"/>
                    <a:pt x="68" y="0"/>
                    <a:pt x="69" y="1"/>
                  </a:cubicBezTo>
                  <a:cubicBezTo>
                    <a:pt x="97" y="18"/>
                    <a:pt x="125" y="36"/>
                    <a:pt x="153" y="53"/>
                  </a:cubicBezTo>
                  <a:cubicBezTo>
                    <a:pt x="158" y="56"/>
                    <a:pt x="162" y="59"/>
                    <a:pt x="167" y="61"/>
                  </a:cubicBezTo>
                  <a:cubicBezTo>
                    <a:pt x="170" y="63"/>
                    <a:pt x="170" y="64"/>
                    <a:pt x="167" y="66"/>
                  </a:cubicBezTo>
                  <a:cubicBezTo>
                    <a:pt x="159" y="73"/>
                    <a:pt x="150" y="80"/>
                    <a:pt x="141" y="88"/>
                  </a:cubicBezTo>
                  <a:cubicBezTo>
                    <a:pt x="130" y="97"/>
                    <a:pt x="118" y="106"/>
                    <a:pt x="107" y="115"/>
                  </a:cubicBezTo>
                  <a:cubicBezTo>
                    <a:pt x="104" y="117"/>
                    <a:pt x="104" y="117"/>
                    <a:pt x="100" y="116"/>
                  </a:cubicBezTo>
                  <a:cubicBezTo>
                    <a:pt x="76" y="101"/>
                    <a:pt x="51" y="86"/>
                    <a:pt x="26" y="71"/>
                  </a:cubicBezTo>
                  <a:cubicBezTo>
                    <a:pt x="19" y="66"/>
                    <a:pt x="11" y="61"/>
                    <a:pt x="3" y="56"/>
                  </a:cubicBezTo>
                  <a:cubicBezTo>
                    <a:pt x="0" y="54"/>
                    <a:pt x="0" y="53"/>
                    <a:pt x="3" y="51"/>
                  </a:cubicBezTo>
                  <a:cubicBezTo>
                    <a:pt x="17" y="40"/>
                    <a:pt x="31" y="28"/>
                    <a:pt x="46" y="16"/>
                  </a:cubicBezTo>
                  <a:cubicBezTo>
                    <a:pt x="51" y="11"/>
                    <a:pt x="57" y="6"/>
                    <a:pt x="63" y="2"/>
                  </a:cubicBezTo>
                  <a:cubicBezTo>
                    <a:pt x="64" y="1"/>
                    <a:pt x="65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75"/>
            <p:cNvSpPr/>
            <p:nvPr/>
          </p:nvSpPr>
          <p:spPr>
            <a:xfrm>
              <a:off x="4381797" y="2498235"/>
              <a:ext cx="210709" cy="148871"/>
            </a:xfrm>
            <a:custGeom>
              <a:rect b="b" l="l" r="r" t="t"/>
              <a:pathLst>
                <a:path extrusionOk="0" h="118" w="169">
                  <a:moveTo>
                    <a:pt x="103" y="0"/>
                  </a:moveTo>
                  <a:cubicBezTo>
                    <a:pt x="105" y="0"/>
                    <a:pt x="106" y="0"/>
                    <a:pt x="106" y="1"/>
                  </a:cubicBezTo>
                  <a:cubicBezTo>
                    <a:pt x="117" y="10"/>
                    <a:pt x="128" y="19"/>
                    <a:pt x="138" y="28"/>
                  </a:cubicBezTo>
                  <a:cubicBezTo>
                    <a:pt x="148" y="35"/>
                    <a:pt x="157" y="43"/>
                    <a:pt x="166" y="51"/>
                  </a:cubicBezTo>
                  <a:cubicBezTo>
                    <a:pt x="167" y="51"/>
                    <a:pt x="167" y="52"/>
                    <a:pt x="168" y="52"/>
                  </a:cubicBezTo>
                  <a:cubicBezTo>
                    <a:pt x="169" y="54"/>
                    <a:pt x="169" y="54"/>
                    <a:pt x="167" y="56"/>
                  </a:cubicBezTo>
                  <a:cubicBezTo>
                    <a:pt x="161" y="60"/>
                    <a:pt x="154" y="64"/>
                    <a:pt x="147" y="68"/>
                  </a:cubicBezTo>
                  <a:cubicBezTo>
                    <a:pt x="121" y="84"/>
                    <a:pt x="95" y="100"/>
                    <a:pt x="69" y="115"/>
                  </a:cubicBezTo>
                  <a:cubicBezTo>
                    <a:pt x="66" y="117"/>
                    <a:pt x="66" y="118"/>
                    <a:pt x="63" y="115"/>
                  </a:cubicBezTo>
                  <a:cubicBezTo>
                    <a:pt x="51" y="105"/>
                    <a:pt x="39" y="95"/>
                    <a:pt x="27" y="86"/>
                  </a:cubicBezTo>
                  <a:cubicBezTo>
                    <a:pt x="19" y="79"/>
                    <a:pt x="11" y="73"/>
                    <a:pt x="4" y="67"/>
                  </a:cubicBezTo>
                  <a:cubicBezTo>
                    <a:pt x="3" y="67"/>
                    <a:pt x="3" y="67"/>
                    <a:pt x="3" y="66"/>
                  </a:cubicBezTo>
                  <a:cubicBezTo>
                    <a:pt x="0" y="64"/>
                    <a:pt x="0" y="64"/>
                    <a:pt x="3" y="61"/>
                  </a:cubicBezTo>
                  <a:cubicBezTo>
                    <a:pt x="35" y="42"/>
                    <a:pt x="68" y="22"/>
                    <a:pt x="100" y="2"/>
                  </a:cubicBezTo>
                  <a:cubicBezTo>
                    <a:pt x="101" y="1"/>
                    <a:pt x="102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75"/>
            <p:cNvSpPr/>
            <p:nvPr/>
          </p:nvSpPr>
          <p:spPr>
            <a:xfrm>
              <a:off x="4613119" y="2659703"/>
              <a:ext cx="196967" cy="137419"/>
            </a:xfrm>
            <a:custGeom>
              <a:rect b="b" l="l" r="r" t="t"/>
              <a:pathLst>
                <a:path extrusionOk="0" h="109" w="158">
                  <a:moveTo>
                    <a:pt x="97" y="0"/>
                  </a:moveTo>
                  <a:cubicBezTo>
                    <a:pt x="98" y="0"/>
                    <a:pt x="99" y="1"/>
                    <a:pt x="99" y="1"/>
                  </a:cubicBezTo>
                  <a:cubicBezTo>
                    <a:pt x="110" y="10"/>
                    <a:pt x="121" y="19"/>
                    <a:pt x="131" y="28"/>
                  </a:cubicBezTo>
                  <a:cubicBezTo>
                    <a:pt x="139" y="35"/>
                    <a:pt x="147" y="42"/>
                    <a:pt x="155" y="48"/>
                  </a:cubicBezTo>
                  <a:cubicBezTo>
                    <a:pt x="158" y="50"/>
                    <a:pt x="158" y="51"/>
                    <a:pt x="155" y="52"/>
                  </a:cubicBezTo>
                  <a:cubicBezTo>
                    <a:pt x="126" y="69"/>
                    <a:pt x="97" y="87"/>
                    <a:pt x="68" y="104"/>
                  </a:cubicBezTo>
                  <a:cubicBezTo>
                    <a:pt x="65" y="105"/>
                    <a:pt x="63" y="106"/>
                    <a:pt x="60" y="108"/>
                  </a:cubicBezTo>
                  <a:cubicBezTo>
                    <a:pt x="59" y="109"/>
                    <a:pt x="57" y="109"/>
                    <a:pt x="56" y="108"/>
                  </a:cubicBezTo>
                  <a:cubicBezTo>
                    <a:pt x="48" y="101"/>
                    <a:pt x="40" y="94"/>
                    <a:pt x="32" y="87"/>
                  </a:cubicBezTo>
                  <a:cubicBezTo>
                    <a:pt x="22" y="78"/>
                    <a:pt x="12" y="70"/>
                    <a:pt x="3" y="62"/>
                  </a:cubicBezTo>
                  <a:cubicBezTo>
                    <a:pt x="0" y="59"/>
                    <a:pt x="0" y="59"/>
                    <a:pt x="3" y="57"/>
                  </a:cubicBezTo>
                  <a:cubicBezTo>
                    <a:pt x="33" y="38"/>
                    <a:pt x="63" y="20"/>
                    <a:pt x="93" y="2"/>
                  </a:cubicBezTo>
                  <a:cubicBezTo>
                    <a:pt x="95" y="1"/>
                    <a:pt x="96" y="1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75"/>
            <p:cNvSpPr/>
            <p:nvPr/>
          </p:nvSpPr>
          <p:spPr>
            <a:xfrm>
              <a:off x="4387522" y="2659703"/>
              <a:ext cx="198113" cy="137419"/>
            </a:xfrm>
            <a:custGeom>
              <a:rect b="b" l="l" r="r" t="t"/>
              <a:pathLst>
                <a:path extrusionOk="0" h="109" w="158">
                  <a:moveTo>
                    <a:pt x="99" y="109"/>
                  </a:moveTo>
                  <a:cubicBezTo>
                    <a:pt x="99" y="108"/>
                    <a:pt x="98" y="108"/>
                    <a:pt x="97" y="108"/>
                  </a:cubicBezTo>
                  <a:cubicBezTo>
                    <a:pt x="66" y="90"/>
                    <a:pt x="35" y="71"/>
                    <a:pt x="3" y="53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1"/>
                    <a:pt x="0" y="50"/>
                    <a:pt x="2" y="48"/>
                  </a:cubicBezTo>
                  <a:cubicBezTo>
                    <a:pt x="6" y="45"/>
                    <a:pt x="11" y="41"/>
                    <a:pt x="15" y="37"/>
                  </a:cubicBezTo>
                  <a:cubicBezTo>
                    <a:pt x="26" y="28"/>
                    <a:pt x="38" y="18"/>
                    <a:pt x="49" y="9"/>
                  </a:cubicBezTo>
                  <a:cubicBezTo>
                    <a:pt x="52" y="6"/>
                    <a:pt x="55" y="3"/>
                    <a:pt x="58" y="1"/>
                  </a:cubicBezTo>
                  <a:cubicBezTo>
                    <a:pt x="60" y="0"/>
                    <a:pt x="61" y="0"/>
                    <a:pt x="62" y="1"/>
                  </a:cubicBezTo>
                  <a:cubicBezTo>
                    <a:pt x="71" y="6"/>
                    <a:pt x="78" y="11"/>
                    <a:pt x="86" y="15"/>
                  </a:cubicBezTo>
                  <a:cubicBezTo>
                    <a:pt x="109" y="29"/>
                    <a:pt x="132" y="43"/>
                    <a:pt x="155" y="57"/>
                  </a:cubicBezTo>
                  <a:cubicBezTo>
                    <a:pt x="155" y="57"/>
                    <a:pt x="155" y="57"/>
                    <a:pt x="155" y="57"/>
                  </a:cubicBezTo>
                  <a:cubicBezTo>
                    <a:pt x="157" y="59"/>
                    <a:pt x="158" y="59"/>
                    <a:pt x="156" y="61"/>
                  </a:cubicBezTo>
                  <a:cubicBezTo>
                    <a:pt x="151" y="65"/>
                    <a:pt x="147" y="68"/>
                    <a:pt x="143" y="72"/>
                  </a:cubicBezTo>
                  <a:cubicBezTo>
                    <a:pt x="134" y="80"/>
                    <a:pt x="124" y="88"/>
                    <a:pt x="116" y="96"/>
                  </a:cubicBezTo>
                  <a:cubicBezTo>
                    <a:pt x="111" y="100"/>
                    <a:pt x="106" y="104"/>
                    <a:pt x="101" y="108"/>
                  </a:cubicBezTo>
                  <a:cubicBezTo>
                    <a:pt x="101" y="108"/>
                    <a:pt x="100" y="109"/>
                    <a:pt x="99" y="1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75"/>
            <p:cNvSpPr/>
            <p:nvPr/>
          </p:nvSpPr>
          <p:spPr>
            <a:xfrm>
              <a:off x="4602812" y="2742154"/>
              <a:ext cx="125968" cy="145435"/>
            </a:xfrm>
            <a:custGeom>
              <a:rect b="b" l="l" r="r" t="t"/>
              <a:pathLst>
                <a:path extrusionOk="0" h="116" w="101">
                  <a:moveTo>
                    <a:pt x="0" y="58"/>
                  </a:moveTo>
                  <a:cubicBezTo>
                    <a:pt x="0" y="40"/>
                    <a:pt x="0" y="22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9" y="5"/>
                    <a:pt x="14" y="10"/>
                    <a:pt x="19" y="14"/>
                  </a:cubicBezTo>
                  <a:cubicBezTo>
                    <a:pt x="31" y="23"/>
                    <a:pt x="43" y="34"/>
                    <a:pt x="55" y="43"/>
                  </a:cubicBezTo>
                  <a:cubicBezTo>
                    <a:pt x="58" y="46"/>
                    <a:pt x="62" y="49"/>
                    <a:pt x="65" y="52"/>
                  </a:cubicBezTo>
                  <a:cubicBezTo>
                    <a:pt x="67" y="53"/>
                    <a:pt x="68" y="53"/>
                    <a:pt x="70" y="52"/>
                  </a:cubicBezTo>
                  <a:cubicBezTo>
                    <a:pt x="79" y="47"/>
                    <a:pt x="89" y="42"/>
                    <a:pt x="98" y="37"/>
                  </a:cubicBezTo>
                  <a:cubicBezTo>
                    <a:pt x="100" y="36"/>
                    <a:pt x="101" y="36"/>
                    <a:pt x="101" y="39"/>
                  </a:cubicBezTo>
                  <a:cubicBezTo>
                    <a:pt x="101" y="43"/>
                    <a:pt x="101" y="47"/>
                    <a:pt x="101" y="52"/>
                  </a:cubicBezTo>
                  <a:cubicBezTo>
                    <a:pt x="101" y="54"/>
                    <a:pt x="101" y="55"/>
                    <a:pt x="99" y="56"/>
                  </a:cubicBezTo>
                  <a:cubicBezTo>
                    <a:pt x="82" y="66"/>
                    <a:pt x="65" y="76"/>
                    <a:pt x="49" y="87"/>
                  </a:cubicBezTo>
                  <a:cubicBezTo>
                    <a:pt x="34" y="96"/>
                    <a:pt x="19" y="105"/>
                    <a:pt x="5" y="114"/>
                  </a:cubicBezTo>
                  <a:cubicBezTo>
                    <a:pt x="4" y="114"/>
                    <a:pt x="3" y="116"/>
                    <a:pt x="1" y="115"/>
                  </a:cubicBezTo>
                  <a:cubicBezTo>
                    <a:pt x="0" y="114"/>
                    <a:pt x="0" y="113"/>
                    <a:pt x="0" y="111"/>
                  </a:cubicBezTo>
                  <a:cubicBezTo>
                    <a:pt x="0" y="93"/>
                    <a:pt x="0" y="76"/>
                    <a:pt x="0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75"/>
            <p:cNvSpPr/>
            <p:nvPr/>
          </p:nvSpPr>
          <p:spPr>
            <a:xfrm>
              <a:off x="4467683" y="2742154"/>
              <a:ext cx="127113" cy="145435"/>
            </a:xfrm>
            <a:custGeom>
              <a:rect b="b" l="l" r="r" t="t"/>
              <a:pathLst>
                <a:path extrusionOk="0" h="116" w="101">
                  <a:moveTo>
                    <a:pt x="101" y="58"/>
                  </a:moveTo>
                  <a:cubicBezTo>
                    <a:pt x="101" y="75"/>
                    <a:pt x="101" y="93"/>
                    <a:pt x="101" y="110"/>
                  </a:cubicBezTo>
                  <a:cubicBezTo>
                    <a:pt x="101" y="111"/>
                    <a:pt x="101" y="112"/>
                    <a:pt x="101" y="112"/>
                  </a:cubicBezTo>
                  <a:cubicBezTo>
                    <a:pt x="101" y="115"/>
                    <a:pt x="100" y="116"/>
                    <a:pt x="98" y="114"/>
                  </a:cubicBezTo>
                  <a:cubicBezTo>
                    <a:pt x="83" y="105"/>
                    <a:pt x="69" y="96"/>
                    <a:pt x="54" y="88"/>
                  </a:cubicBezTo>
                  <a:cubicBezTo>
                    <a:pt x="37" y="77"/>
                    <a:pt x="20" y="67"/>
                    <a:pt x="4" y="56"/>
                  </a:cubicBezTo>
                  <a:cubicBezTo>
                    <a:pt x="2" y="55"/>
                    <a:pt x="0" y="54"/>
                    <a:pt x="1" y="52"/>
                  </a:cubicBezTo>
                  <a:cubicBezTo>
                    <a:pt x="1" y="47"/>
                    <a:pt x="1" y="43"/>
                    <a:pt x="1" y="39"/>
                  </a:cubicBezTo>
                  <a:cubicBezTo>
                    <a:pt x="1" y="36"/>
                    <a:pt x="2" y="36"/>
                    <a:pt x="4" y="37"/>
                  </a:cubicBezTo>
                  <a:cubicBezTo>
                    <a:pt x="14" y="42"/>
                    <a:pt x="23" y="47"/>
                    <a:pt x="32" y="52"/>
                  </a:cubicBezTo>
                  <a:cubicBezTo>
                    <a:pt x="34" y="53"/>
                    <a:pt x="35" y="53"/>
                    <a:pt x="37" y="52"/>
                  </a:cubicBezTo>
                  <a:cubicBezTo>
                    <a:pt x="52" y="39"/>
                    <a:pt x="68" y="26"/>
                    <a:pt x="83" y="14"/>
                  </a:cubicBezTo>
                  <a:cubicBezTo>
                    <a:pt x="88" y="10"/>
                    <a:pt x="92" y="6"/>
                    <a:pt x="97" y="3"/>
                  </a:cubicBezTo>
                  <a:cubicBezTo>
                    <a:pt x="97" y="2"/>
                    <a:pt x="98" y="1"/>
                    <a:pt x="99" y="1"/>
                  </a:cubicBezTo>
                  <a:cubicBezTo>
                    <a:pt x="100" y="0"/>
                    <a:pt x="101" y="0"/>
                    <a:pt x="101" y="2"/>
                  </a:cubicBezTo>
                  <a:cubicBezTo>
                    <a:pt x="101" y="3"/>
                    <a:pt x="101" y="3"/>
                    <a:pt x="101" y="4"/>
                  </a:cubicBezTo>
                  <a:cubicBezTo>
                    <a:pt x="101" y="22"/>
                    <a:pt x="101" y="40"/>
                    <a:pt x="10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75"/>
            <p:cNvSpPr/>
            <p:nvPr/>
          </p:nvSpPr>
          <p:spPr>
            <a:xfrm>
              <a:off x="5626585" y="4331635"/>
              <a:ext cx="460500" cy="465000"/>
            </a:xfrm>
            <a:prstGeom prst="ellipse">
              <a:avLst/>
            </a:prstGeom>
            <a:solidFill>
              <a:srgbClr val="98143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75"/>
            <p:cNvSpPr/>
            <p:nvPr/>
          </p:nvSpPr>
          <p:spPr>
            <a:xfrm>
              <a:off x="5758278" y="4422102"/>
              <a:ext cx="196967" cy="282854"/>
            </a:xfrm>
            <a:custGeom>
              <a:rect b="b" l="l" r="r" t="t"/>
              <a:pathLst>
                <a:path extrusionOk="0" h="224" w="158">
                  <a:moveTo>
                    <a:pt x="28" y="83"/>
                  </a:moveTo>
                  <a:cubicBezTo>
                    <a:pt x="34" y="83"/>
                    <a:pt x="39" y="84"/>
                    <a:pt x="43" y="87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2" y="37"/>
                    <a:pt x="101" y="33"/>
                    <a:pt x="101" y="29"/>
                  </a:cubicBezTo>
                  <a:cubicBezTo>
                    <a:pt x="101" y="13"/>
                    <a:pt x="114" y="0"/>
                    <a:pt x="129" y="0"/>
                  </a:cubicBezTo>
                  <a:cubicBezTo>
                    <a:pt x="145" y="0"/>
                    <a:pt x="158" y="13"/>
                    <a:pt x="158" y="29"/>
                  </a:cubicBezTo>
                  <a:cubicBezTo>
                    <a:pt x="158" y="45"/>
                    <a:pt x="145" y="57"/>
                    <a:pt x="129" y="57"/>
                  </a:cubicBezTo>
                  <a:cubicBezTo>
                    <a:pt x="123" y="57"/>
                    <a:pt x="117" y="55"/>
                    <a:pt x="113" y="52"/>
                  </a:cubicBezTo>
                  <a:cubicBezTo>
                    <a:pt x="53" y="97"/>
                    <a:pt x="53" y="97"/>
                    <a:pt x="53" y="97"/>
                  </a:cubicBezTo>
                  <a:cubicBezTo>
                    <a:pt x="56" y="101"/>
                    <a:pt x="57" y="106"/>
                    <a:pt x="57" y="111"/>
                  </a:cubicBezTo>
                  <a:cubicBezTo>
                    <a:pt x="57" y="116"/>
                    <a:pt x="56" y="121"/>
                    <a:pt x="53" y="125"/>
                  </a:cubicBezTo>
                  <a:cubicBezTo>
                    <a:pt x="113" y="172"/>
                    <a:pt x="113" y="172"/>
                    <a:pt x="113" y="172"/>
                  </a:cubicBezTo>
                  <a:cubicBezTo>
                    <a:pt x="118" y="169"/>
                    <a:pt x="123" y="167"/>
                    <a:pt x="129" y="167"/>
                  </a:cubicBezTo>
                  <a:cubicBezTo>
                    <a:pt x="145" y="167"/>
                    <a:pt x="158" y="180"/>
                    <a:pt x="158" y="196"/>
                  </a:cubicBezTo>
                  <a:cubicBezTo>
                    <a:pt x="158" y="211"/>
                    <a:pt x="145" y="224"/>
                    <a:pt x="129" y="224"/>
                  </a:cubicBezTo>
                  <a:cubicBezTo>
                    <a:pt x="114" y="224"/>
                    <a:pt x="101" y="211"/>
                    <a:pt x="101" y="196"/>
                  </a:cubicBezTo>
                  <a:cubicBezTo>
                    <a:pt x="101" y="191"/>
                    <a:pt x="102" y="187"/>
                    <a:pt x="104" y="183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39" y="138"/>
                    <a:pt x="34" y="140"/>
                    <a:pt x="28" y="140"/>
                  </a:cubicBezTo>
                  <a:cubicBezTo>
                    <a:pt x="12" y="140"/>
                    <a:pt x="0" y="127"/>
                    <a:pt x="0" y="111"/>
                  </a:cubicBezTo>
                  <a:cubicBezTo>
                    <a:pt x="0" y="95"/>
                    <a:pt x="12" y="83"/>
                    <a:pt x="2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75"/>
            <p:cNvSpPr/>
            <p:nvPr/>
          </p:nvSpPr>
          <p:spPr>
            <a:xfrm>
              <a:off x="4003894" y="3570104"/>
              <a:ext cx="732900" cy="738600"/>
            </a:xfrm>
            <a:prstGeom prst="ellipse">
              <a:avLst/>
            </a:prstGeom>
            <a:solidFill>
              <a:srgbClr val="007A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75"/>
            <p:cNvSpPr/>
            <p:nvPr/>
          </p:nvSpPr>
          <p:spPr>
            <a:xfrm>
              <a:off x="4109249" y="3718974"/>
              <a:ext cx="501580" cy="443176"/>
            </a:xfrm>
            <a:custGeom>
              <a:rect b="b" l="l" r="r" t="t"/>
              <a:pathLst>
                <a:path extrusionOk="0" h="352" w="401">
                  <a:moveTo>
                    <a:pt x="378" y="134"/>
                  </a:moveTo>
                  <a:cubicBezTo>
                    <a:pt x="359" y="55"/>
                    <a:pt x="291" y="1"/>
                    <a:pt x="209" y="0"/>
                  </a:cubicBezTo>
                  <a:cubicBezTo>
                    <a:pt x="198" y="0"/>
                    <a:pt x="186" y="1"/>
                    <a:pt x="175" y="4"/>
                  </a:cubicBezTo>
                  <a:cubicBezTo>
                    <a:pt x="60" y="27"/>
                    <a:pt x="0" y="154"/>
                    <a:pt x="57" y="257"/>
                  </a:cubicBezTo>
                  <a:cubicBezTo>
                    <a:pt x="58" y="260"/>
                    <a:pt x="58" y="262"/>
                    <a:pt x="57" y="265"/>
                  </a:cubicBezTo>
                  <a:cubicBezTo>
                    <a:pt x="50" y="292"/>
                    <a:pt x="43" y="319"/>
                    <a:pt x="35" y="346"/>
                  </a:cubicBezTo>
                  <a:cubicBezTo>
                    <a:pt x="34" y="351"/>
                    <a:pt x="34" y="351"/>
                    <a:pt x="38" y="350"/>
                  </a:cubicBezTo>
                  <a:cubicBezTo>
                    <a:pt x="67" y="342"/>
                    <a:pt x="95" y="335"/>
                    <a:pt x="123" y="328"/>
                  </a:cubicBezTo>
                  <a:cubicBezTo>
                    <a:pt x="125" y="327"/>
                    <a:pt x="127" y="327"/>
                    <a:pt x="129" y="328"/>
                  </a:cubicBezTo>
                  <a:cubicBezTo>
                    <a:pt x="165" y="347"/>
                    <a:pt x="203" y="352"/>
                    <a:pt x="243" y="344"/>
                  </a:cubicBezTo>
                  <a:cubicBezTo>
                    <a:pt x="339" y="326"/>
                    <a:pt x="401" y="229"/>
                    <a:pt x="378" y="134"/>
                  </a:cubicBezTo>
                  <a:close/>
                  <a:moveTo>
                    <a:pt x="233" y="317"/>
                  </a:moveTo>
                  <a:cubicBezTo>
                    <a:pt x="225" y="318"/>
                    <a:pt x="217" y="319"/>
                    <a:pt x="213" y="319"/>
                  </a:cubicBezTo>
                  <a:cubicBezTo>
                    <a:pt x="182" y="318"/>
                    <a:pt x="157" y="312"/>
                    <a:pt x="135" y="298"/>
                  </a:cubicBezTo>
                  <a:cubicBezTo>
                    <a:pt x="132" y="296"/>
                    <a:pt x="129" y="295"/>
                    <a:pt x="126" y="297"/>
                  </a:cubicBezTo>
                  <a:cubicBezTo>
                    <a:pt x="110" y="301"/>
                    <a:pt x="95" y="305"/>
                    <a:pt x="79" y="309"/>
                  </a:cubicBezTo>
                  <a:cubicBezTo>
                    <a:pt x="76" y="309"/>
                    <a:pt x="76" y="309"/>
                    <a:pt x="77" y="306"/>
                  </a:cubicBezTo>
                  <a:cubicBezTo>
                    <a:pt x="81" y="291"/>
                    <a:pt x="84" y="277"/>
                    <a:pt x="89" y="262"/>
                  </a:cubicBezTo>
                  <a:cubicBezTo>
                    <a:pt x="90" y="258"/>
                    <a:pt x="89" y="255"/>
                    <a:pt x="87" y="251"/>
                  </a:cubicBezTo>
                  <a:cubicBezTo>
                    <a:pt x="55" y="200"/>
                    <a:pt x="57" y="137"/>
                    <a:pt x="92" y="90"/>
                  </a:cubicBezTo>
                  <a:cubicBezTo>
                    <a:pt x="129" y="41"/>
                    <a:pt x="179" y="20"/>
                    <a:pt x="239" y="33"/>
                  </a:cubicBezTo>
                  <a:cubicBezTo>
                    <a:pt x="298" y="46"/>
                    <a:pt x="336" y="84"/>
                    <a:pt x="350" y="143"/>
                  </a:cubicBezTo>
                  <a:cubicBezTo>
                    <a:pt x="369" y="223"/>
                    <a:pt x="314" y="303"/>
                    <a:pt x="233" y="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75"/>
            <p:cNvSpPr/>
            <p:nvPr/>
          </p:nvSpPr>
          <p:spPr>
            <a:xfrm>
              <a:off x="4256974" y="3834636"/>
              <a:ext cx="224451" cy="209564"/>
            </a:xfrm>
            <a:custGeom>
              <a:rect b="b" l="l" r="r" t="t"/>
              <a:pathLst>
                <a:path extrusionOk="0" h="166" w="180">
                  <a:moveTo>
                    <a:pt x="136" y="165"/>
                  </a:moveTo>
                  <a:cubicBezTo>
                    <a:pt x="130" y="166"/>
                    <a:pt x="124" y="164"/>
                    <a:pt x="118" y="163"/>
                  </a:cubicBezTo>
                  <a:cubicBezTo>
                    <a:pt x="78" y="151"/>
                    <a:pt x="48" y="126"/>
                    <a:pt x="24" y="93"/>
                  </a:cubicBezTo>
                  <a:cubicBezTo>
                    <a:pt x="15" y="81"/>
                    <a:pt x="7" y="68"/>
                    <a:pt x="4" y="53"/>
                  </a:cubicBezTo>
                  <a:cubicBezTo>
                    <a:pt x="0" y="34"/>
                    <a:pt x="6" y="18"/>
                    <a:pt x="20" y="6"/>
                  </a:cubicBezTo>
                  <a:cubicBezTo>
                    <a:pt x="24" y="2"/>
                    <a:pt x="37" y="0"/>
                    <a:pt x="42" y="3"/>
                  </a:cubicBezTo>
                  <a:cubicBezTo>
                    <a:pt x="44" y="3"/>
                    <a:pt x="46" y="5"/>
                    <a:pt x="47" y="7"/>
                  </a:cubicBezTo>
                  <a:cubicBezTo>
                    <a:pt x="52" y="19"/>
                    <a:pt x="57" y="31"/>
                    <a:pt x="62" y="43"/>
                  </a:cubicBezTo>
                  <a:cubicBezTo>
                    <a:pt x="62" y="45"/>
                    <a:pt x="62" y="48"/>
                    <a:pt x="61" y="50"/>
                  </a:cubicBezTo>
                  <a:cubicBezTo>
                    <a:pt x="58" y="55"/>
                    <a:pt x="54" y="60"/>
                    <a:pt x="50" y="64"/>
                  </a:cubicBezTo>
                  <a:cubicBezTo>
                    <a:pt x="47" y="67"/>
                    <a:pt x="47" y="70"/>
                    <a:pt x="49" y="74"/>
                  </a:cubicBezTo>
                  <a:cubicBezTo>
                    <a:pt x="63" y="98"/>
                    <a:pt x="83" y="115"/>
                    <a:pt x="108" y="125"/>
                  </a:cubicBezTo>
                  <a:cubicBezTo>
                    <a:pt x="112" y="127"/>
                    <a:pt x="115" y="126"/>
                    <a:pt x="118" y="123"/>
                  </a:cubicBezTo>
                  <a:cubicBezTo>
                    <a:pt x="122" y="117"/>
                    <a:pt x="126" y="112"/>
                    <a:pt x="130" y="107"/>
                  </a:cubicBezTo>
                  <a:cubicBezTo>
                    <a:pt x="133" y="103"/>
                    <a:pt x="136" y="102"/>
                    <a:pt x="140" y="104"/>
                  </a:cubicBezTo>
                  <a:cubicBezTo>
                    <a:pt x="149" y="108"/>
                    <a:pt x="157" y="112"/>
                    <a:pt x="166" y="116"/>
                  </a:cubicBezTo>
                  <a:cubicBezTo>
                    <a:pt x="167" y="117"/>
                    <a:pt x="169" y="118"/>
                    <a:pt x="171" y="119"/>
                  </a:cubicBezTo>
                  <a:cubicBezTo>
                    <a:pt x="180" y="123"/>
                    <a:pt x="180" y="123"/>
                    <a:pt x="179" y="132"/>
                  </a:cubicBezTo>
                  <a:cubicBezTo>
                    <a:pt x="177" y="151"/>
                    <a:pt x="164" y="160"/>
                    <a:pt x="147" y="165"/>
                  </a:cubicBezTo>
                  <a:cubicBezTo>
                    <a:pt x="144" y="166"/>
                    <a:pt x="140" y="166"/>
                    <a:pt x="136" y="1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75"/>
            <p:cNvSpPr/>
            <p:nvPr/>
          </p:nvSpPr>
          <p:spPr>
            <a:xfrm>
              <a:off x="7405017" y="3519717"/>
              <a:ext cx="940200" cy="947100"/>
            </a:xfrm>
            <a:prstGeom prst="ellipse">
              <a:avLst/>
            </a:prstGeom>
            <a:solidFill>
              <a:srgbClr val="98143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75"/>
            <p:cNvSpPr/>
            <p:nvPr/>
          </p:nvSpPr>
          <p:spPr>
            <a:xfrm>
              <a:off x="7518388" y="3696071"/>
              <a:ext cx="711143" cy="213000"/>
            </a:xfrm>
            <a:custGeom>
              <a:rect b="b" l="l" r="r" t="t"/>
              <a:pathLst>
                <a:path extrusionOk="0" h="169" w="569">
                  <a:moveTo>
                    <a:pt x="325" y="1"/>
                  </a:moveTo>
                  <a:cubicBezTo>
                    <a:pt x="373" y="2"/>
                    <a:pt x="417" y="16"/>
                    <a:pt x="461" y="35"/>
                  </a:cubicBezTo>
                  <a:cubicBezTo>
                    <a:pt x="495" y="51"/>
                    <a:pt x="527" y="72"/>
                    <a:pt x="555" y="96"/>
                  </a:cubicBezTo>
                  <a:cubicBezTo>
                    <a:pt x="561" y="101"/>
                    <a:pt x="569" y="105"/>
                    <a:pt x="568" y="115"/>
                  </a:cubicBezTo>
                  <a:cubicBezTo>
                    <a:pt x="553" y="129"/>
                    <a:pt x="538" y="143"/>
                    <a:pt x="524" y="157"/>
                  </a:cubicBezTo>
                  <a:cubicBezTo>
                    <a:pt x="519" y="163"/>
                    <a:pt x="516" y="163"/>
                    <a:pt x="510" y="158"/>
                  </a:cubicBezTo>
                  <a:cubicBezTo>
                    <a:pt x="458" y="110"/>
                    <a:pt x="396" y="82"/>
                    <a:pt x="326" y="74"/>
                  </a:cubicBezTo>
                  <a:cubicBezTo>
                    <a:pt x="224" y="63"/>
                    <a:pt x="134" y="91"/>
                    <a:pt x="58" y="160"/>
                  </a:cubicBezTo>
                  <a:cubicBezTo>
                    <a:pt x="56" y="161"/>
                    <a:pt x="54" y="163"/>
                    <a:pt x="48" y="169"/>
                  </a:cubicBezTo>
                  <a:cubicBezTo>
                    <a:pt x="33" y="152"/>
                    <a:pt x="18" y="134"/>
                    <a:pt x="2" y="117"/>
                  </a:cubicBezTo>
                  <a:cubicBezTo>
                    <a:pt x="0" y="108"/>
                    <a:pt x="7" y="104"/>
                    <a:pt x="13" y="100"/>
                  </a:cubicBezTo>
                  <a:cubicBezTo>
                    <a:pt x="45" y="71"/>
                    <a:pt x="80" y="49"/>
                    <a:pt x="119" y="32"/>
                  </a:cubicBezTo>
                  <a:cubicBezTo>
                    <a:pt x="150" y="18"/>
                    <a:pt x="183" y="8"/>
                    <a:pt x="218" y="3"/>
                  </a:cubicBezTo>
                  <a:cubicBezTo>
                    <a:pt x="228" y="1"/>
                    <a:pt x="239" y="1"/>
                    <a:pt x="249" y="1"/>
                  </a:cubicBezTo>
                  <a:cubicBezTo>
                    <a:pt x="258" y="1"/>
                    <a:pt x="276" y="1"/>
                    <a:pt x="285" y="1"/>
                  </a:cubicBezTo>
                  <a:cubicBezTo>
                    <a:pt x="295" y="1"/>
                    <a:pt x="315" y="0"/>
                    <a:pt x="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75"/>
            <p:cNvSpPr/>
            <p:nvPr/>
          </p:nvSpPr>
          <p:spPr>
            <a:xfrm>
              <a:off x="7770323" y="4092296"/>
              <a:ext cx="207274" cy="195822"/>
            </a:xfrm>
            <a:custGeom>
              <a:rect b="b" l="l" r="r" t="t"/>
              <a:pathLst>
                <a:path extrusionOk="0" h="156" w="166">
                  <a:moveTo>
                    <a:pt x="74" y="156"/>
                  </a:moveTo>
                  <a:cubicBezTo>
                    <a:pt x="50" y="150"/>
                    <a:pt x="30" y="138"/>
                    <a:pt x="19" y="115"/>
                  </a:cubicBezTo>
                  <a:cubicBezTo>
                    <a:pt x="0" y="76"/>
                    <a:pt x="18" y="30"/>
                    <a:pt x="58" y="15"/>
                  </a:cubicBezTo>
                  <a:cubicBezTo>
                    <a:pt x="98" y="0"/>
                    <a:pt x="142" y="22"/>
                    <a:pt x="154" y="62"/>
                  </a:cubicBezTo>
                  <a:cubicBezTo>
                    <a:pt x="166" y="104"/>
                    <a:pt x="141" y="145"/>
                    <a:pt x="98" y="154"/>
                  </a:cubicBezTo>
                  <a:cubicBezTo>
                    <a:pt x="97" y="154"/>
                    <a:pt x="96" y="155"/>
                    <a:pt x="94" y="156"/>
                  </a:cubicBezTo>
                  <a:cubicBezTo>
                    <a:pt x="87" y="156"/>
                    <a:pt x="80" y="156"/>
                    <a:pt x="74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75"/>
            <p:cNvSpPr/>
            <p:nvPr/>
          </p:nvSpPr>
          <p:spPr>
            <a:xfrm>
              <a:off x="7618017" y="3833490"/>
              <a:ext cx="513031" cy="168338"/>
            </a:xfrm>
            <a:custGeom>
              <a:rect b="b" l="l" r="r" t="t"/>
              <a:pathLst>
                <a:path extrusionOk="0" h="134" w="411">
                  <a:moveTo>
                    <a:pt x="207" y="0"/>
                  </a:moveTo>
                  <a:cubicBezTo>
                    <a:pt x="281" y="1"/>
                    <a:pt x="347" y="25"/>
                    <a:pt x="404" y="74"/>
                  </a:cubicBezTo>
                  <a:cubicBezTo>
                    <a:pt x="411" y="80"/>
                    <a:pt x="411" y="84"/>
                    <a:pt x="404" y="90"/>
                  </a:cubicBezTo>
                  <a:cubicBezTo>
                    <a:pt x="391" y="102"/>
                    <a:pt x="379" y="115"/>
                    <a:pt x="366" y="128"/>
                  </a:cubicBezTo>
                  <a:cubicBezTo>
                    <a:pt x="362" y="132"/>
                    <a:pt x="360" y="133"/>
                    <a:pt x="355" y="129"/>
                  </a:cubicBezTo>
                  <a:cubicBezTo>
                    <a:pt x="306" y="85"/>
                    <a:pt x="249" y="67"/>
                    <a:pt x="184" y="73"/>
                  </a:cubicBezTo>
                  <a:cubicBezTo>
                    <a:pt x="137" y="77"/>
                    <a:pt x="94" y="96"/>
                    <a:pt x="59" y="128"/>
                  </a:cubicBezTo>
                  <a:cubicBezTo>
                    <a:pt x="53" y="133"/>
                    <a:pt x="50" y="134"/>
                    <a:pt x="44" y="128"/>
                  </a:cubicBezTo>
                  <a:cubicBezTo>
                    <a:pt x="32" y="115"/>
                    <a:pt x="19" y="102"/>
                    <a:pt x="5" y="89"/>
                  </a:cubicBezTo>
                  <a:cubicBezTo>
                    <a:pt x="0" y="84"/>
                    <a:pt x="1" y="82"/>
                    <a:pt x="5" y="78"/>
                  </a:cubicBezTo>
                  <a:cubicBezTo>
                    <a:pt x="63" y="27"/>
                    <a:pt x="130" y="1"/>
                    <a:pt x="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75"/>
            <p:cNvSpPr/>
            <p:nvPr/>
          </p:nvSpPr>
          <p:spPr>
            <a:xfrm>
              <a:off x="7715355" y="3951442"/>
              <a:ext cx="319500" cy="145435"/>
            </a:xfrm>
            <a:custGeom>
              <a:rect b="b" l="l" r="r" t="t"/>
              <a:pathLst>
                <a:path extrusionOk="0" h="115" w="256">
                  <a:moveTo>
                    <a:pt x="207" y="115"/>
                  </a:moveTo>
                  <a:cubicBezTo>
                    <a:pt x="162" y="75"/>
                    <a:pt x="100" y="73"/>
                    <a:pt x="55" y="110"/>
                  </a:cubicBezTo>
                  <a:cubicBezTo>
                    <a:pt x="50" y="114"/>
                    <a:pt x="48" y="115"/>
                    <a:pt x="43" y="111"/>
                  </a:cubicBezTo>
                  <a:cubicBezTo>
                    <a:pt x="31" y="97"/>
                    <a:pt x="18" y="84"/>
                    <a:pt x="4" y="72"/>
                  </a:cubicBezTo>
                  <a:cubicBezTo>
                    <a:pt x="0" y="68"/>
                    <a:pt x="0" y="66"/>
                    <a:pt x="4" y="62"/>
                  </a:cubicBezTo>
                  <a:cubicBezTo>
                    <a:pt x="68" y="0"/>
                    <a:pt x="187" y="0"/>
                    <a:pt x="252" y="62"/>
                  </a:cubicBezTo>
                  <a:cubicBezTo>
                    <a:pt x="256" y="65"/>
                    <a:pt x="254" y="67"/>
                    <a:pt x="251" y="70"/>
                  </a:cubicBezTo>
                  <a:cubicBezTo>
                    <a:pt x="237" y="85"/>
                    <a:pt x="222" y="100"/>
                    <a:pt x="207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75"/>
            <p:cNvSpPr/>
            <p:nvPr/>
          </p:nvSpPr>
          <p:spPr>
            <a:xfrm>
              <a:off x="5388391" y="1808849"/>
              <a:ext cx="456900" cy="461400"/>
            </a:xfrm>
            <a:prstGeom prst="ellipse">
              <a:avLst/>
            </a:prstGeom>
            <a:solidFill>
              <a:srgbClr val="074D6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75"/>
            <p:cNvSpPr/>
            <p:nvPr/>
          </p:nvSpPr>
          <p:spPr>
            <a:xfrm>
              <a:off x="5473133" y="1837479"/>
              <a:ext cx="263387" cy="309193"/>
            </a:xfrm>
            <a:custGeom>
              <a:rect b="b" l="l" r="r" t="t"/>
              <a:pathLst>
                <a:path extrusionOk="0" h="245" w="211">
                  <a:moveTo>
                    <a:pt x="203" y="186"/>
                  </a:moveTo>
                  <a:cubicBezTo>
                    <a:pt x="206" y="178"/>
                    <a:pt x="207" y="171"/>
                    <a:pt x="208" y="163"/>
                  </a:cubicBezTo>
                  <a:cubicBezTo>
                    <a:pt x="211" y="145"/>
                    <a:pt x="206" y="128"/>
                    <a:pt x="196" y="113"/>
                  </a:cubicBezTo>
                  <a:cubicBezTo>
                    <a:pt x="192" y="106"/>
                    <a:pt x="188" y="99"/>
                    <a:pt x="185" y="91"/>
                  </a:cubicBezTo>
                  <a:cubicBezTo>
                    <a:pt x="180" y="74"/>
                    <a:pt x="190" y="59"/>
                    <a:pt x="208" y="58"/>
                  </a:cubicBezTo>
                  <a:cubicBezTo>
                    <a:pt x="148" y="0"/>
                    <a:pt x="44" y="13"/>
                    <a:pt x="0" y="84"/>
                  </a:cubicBezTo>
                  <a:cubicBezTo>
                    <a:pt x="2" y="85"/>
                    <a:pt x="3" y="84"/>
                    <a:pt x="5" y="84"/>
                  </a:cubicBezTo>
                  <a:cubicBezTo>
                    <a:pt x="18" y="84"/>
                    <a:pt x="31" y="84"/>
                    <a:pt x="44" y="83"/>
                  </a:cubicBezTo>
                  <a:cubicBezTo>
                    <a:pt x="48" y="83"/>
                    <a:pt x="51" y="84"/>
                    <a:pt x="51" y="88"/>
                  </a:cubicBezTo>
                  <a:cubicBezTo>
                    <a:pt x="51" y="91"/>
                    <a:pt x="49" y="93"/>
                    <a:pt x="45" y="94"/>
                  </a:cubicBezTo>
                  <a:cubicBezTo>
                    <a:pt x="41" y="94"/>
                    <a:pt x="38" y="95"/>
                    <a:pt x="35" y="95"/>
                  </a:cubicBezTo>
                  <a:cubicBezTo>
                    <a:pt x="30" y="95"/>
                    <a:pt x="30" y="95"/>
                    <a:pt x="32" y="100"/>
                  </a:cubicBezTo>
                  <a:cubicBezTo>
                    <a:pt x="46" y="144"/>
                    <a:pt x="61" y="188"/>
                    <a:pt x="76" y="232"/>
                  </a:cubicBezTo>
                  <a:cubicBezTo>
                    <a:pt x="77" y="236"/>
                    <a:pt x="79" y="240"/>
                    <a:pt x="81" y="245"/>
                  </a:cubicBezTo>
                  <a:cubicBezTo>
                    <a:pt x="81" y="244"/>
                    <a:pt x="81" y="244"/>
                    <a:pt x="81" y="244"/>
                  </a:cubicBezTo>
                  <a:cubicBezTo>
                    <a:pt x="91" y="215"/>
                    <a:pt x="101" y="186"/>
                    <a:pt x="111" y="157"/>
                  </a:cubicBezTo>
                  <a:cubicBezTo>
                    <a:pt x="111" y="155"/>
                    <a:pt x="111" y="154"/>
                    <a:pt x="111" y="153"/>
                  </a:cubicBezTo>
                  <a:cubicBezTo>
                    <a:pt x="104" y="134"/>
                    <a:pt x="97" y="116"/>
                    <a:pt x="91" y="98"/>
                  </a:cubicBezTo>
                  <a:cubicBezTo>
                    <a:pt x="90" y="96"/>
                    <a:pt x="89" y="95"/>
                    <a:pt x="87" y="95"/>
                  </a:cubicBezTo>
                  <a:cubicBezTo>
                    <a:pt x="83" y="95"/>
                    <a:pt x="79" y="95"/>
                    <a:pt x="75" y="94"/>
                  </a:cubicBezTo>
                  <a:cubicBezTo>
                    <a:pt x="71" y="93"/>
                    <a:pt x="69" y="90"/>
                    <a:pt x="70" y="86"/>
                  </a:cubicBezTo>
                  <a:cubicBezTo>
                    <a:pt x="72" y="83"/>
                    <a:pt x="75" y="83"/>
                    <a:pt x="78" y="83"/>
                  </a:cubicBezTo>
                  <a:cubicBezTo>
                    <a:pt x="92" y="84"/>
                    <a:pt x="107" y="85"/>
                    <a:pt x="122" y="84"/>
                  </a:cubicBezTo>
                  <a:cubicBezTo>
                    <a:pt x="131" y="84"/>
                    <a:pt x="140" y="83"/>
                    <a:pt x="148" y="83"/>
                  </a:cubicBezTo>
                  <a:cubicBezTo>
                    <a:pt x="153" y="83"/>
                    <a:pt x="155" y="84"/>
                    <a:pt x="155" y="88"/>
                  </a:cubicBezTo>
                  <a:cubicBezTo>
                    <a:pt x="156" y="91"/>
                    <a:pt x="153" y="93"/>
                    <a:pt x="149" y="94"/>
                  </a:cubicBezTo>
                  <a:cubicBezTo>
                    <a:pt x="146" y="94"/>
                    <a:pt x="142" y="95"/>
                    <a:pt x="139" y="95"/>
                  </a:cubicBezTo>
                  <a:cubicBezTo>
                    <a:pt x="134" y="95"/>
                    <a:pt x="134" y="95"/>
                    <a:pt x="136" y="100"/>
                  </a:cubicBezTo>
                  <a:cubicBezTo>
                    <a:pt x="149" y="138"/>
                    <a:pt x="161" y="176"/>
                    <a:pt x="174" y="215"/>
                  </a:cubicBezTo>
                  <a:cubicBezTo>
                    <a:pt x="177" y="224"/>
                    <a:pt x="181" y="234"/>
                    <a:pt x="184" y="244"/>
                  </a:cubicBezTo>
                  <a:cubicBezTo>
                    <a:pt x="185" y="243"/>
                    <a:pt x="185" y="242"/>
                    <a:pt x="186" y="241"/>
                  </a:cubicBezTo>
                  <a:cubicBezTo>
                    <a:pt x="191" y="222"/>
                    <a:pt x="196" y="204"/>
                    <a:pt x="203" y="1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75"/>
            <p:cNvSpPr/>
            <p:nvPr/>
          </p:nvSpPr>
          <p:spPr>
            <a:xfrm>
              <a:off x="5568182" y="2055059"/>
              <a:ext cx="106500" cy="162613"/>
            </a:xfrm>
            <a:custGeom>
              <a:rect b="b" l="l" r="r" t="t"/>
              <a:pathLst>
                <a:path extrusionOk="0" h="129" w="85">
                  <a:moveTo>
                    <a:pt x="54" y="35"/>
                  </a:moveTo>
                  <a:cubicBezTo>
                    <a:pt x="50" y="23"/>
                    <a:pt x="46" y="12"/>
                    <a:pt x="42" y="0"/>
                  </a:cubicBezTo>
                  <a:cubicBezTo>
                    <a:pt x="28" y="40"/>
                    <a:pt x="14" y="80"/>
                    <a:pt x="1" y="119"/>
                  </a:cubicBezTo>
                  <a:cubicBezTo>
                    <a:pt x="0" y="121"/>
                    <a:pt x="1" y="122"/>
                    <a:pt x="3" y="122"/>
                  </a:cubicBezTo>
                  <a:cubicBezTo>
                    <a:pt x="29" y="129"/>
                    <a:pt x="56" y="129"/>
                    <a:pt x="82" y="120"/>
                  </a:cubicBezTo>
                  <a:cubicBezTo>
                    <a:pt x="85" y="120"/>
                    <a:pt x="85" y="119"/>
                    <a:pt x="84" y="117"/>
                  </a:cubicBezTo>
                  <a:cubicBezTo>
                    <a:pt x="74" y="89"/>
                    <a:pt x="64" y="62"/>
                    <a:pt x="5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75"/>
            <p:cNvSpPr/>
            <p:nvPr/>
          </p:nvSpPr>
          <p:spPr>
            <a:xfrm>
              <a:off x="5421601" y="1969172"/>
              <a:ext cx="120242" cy="227886"/>
            </a:xfrm>
            <a:custGeom>
              <a:rect b="b" l="l" r="r" t="t"/>
              <a:pathLst>
                <a:path extrusionOk="0" h="181" w="96">
                  <a:moveTo>
                    <a:pt x="96" y="181"/>
                  </a:moveTo>
                  <a:cubicBezTo>
                    <a:pt x="74" y="121"/>
                    <a:pt x="52" y="61"/>
                    <a:pt x="30" y="0"/>
                  </a:cubicBezTo>
                  <a:cubicBezTo>
                    <a:pt x="0" y="64"/>
                    <a:pt x="25" y="148"/>
                    <a:pt x="96" y="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75"/>
            <p:cNvSpPr/>
            <p:nvPr/>
          </p:nvSpPr>
          <p:spPr>
            <a:xfrm>
              <a:off x="5704455" y="1960010"/>
              <a:ext cx="88178" cy="231322"/>
            </a:xfrm>
            <a:custGeom>
              <a:rect b="b" l="l" r="r" t="t"/>
              <a:pathLst>
                <a:path extrusionOk="0" h="183" w="71">
                  <a:moveTo>
                    <a:pt x="69" y="55"/>
                  </a:moveTo>
                  <a:cubicBezTo>
                    <a:pt x="68" y="36"/>
                    <a:pt x="63" y="17"/>
                    <a:pt x="53" y="0"/>
                  </a:cubicBezTo>
                  <a:cubicBezTo>
                    <a:pt x="51" y="0"/>
                    <a:pt x="52" y="1"/>
                    <a:pt x="53" y="2"/>
                  </a:cubicBezTo>
                  <a:cubicBezTo>
                    <a:pt x="53" y="20"/>
                    <a:pt x="51" y="37"/>
                    <a:pt x="45" y="53"/>
                  </a:cubicBezTo>
                  <a:cubicBezTo>
                    <a:pt x="32" y="90"/>
                    <a:pt x="19" y="126"/>
                    <a:pt x="7" y="163"/>
                  </a:cubicBezTo>
                  <a:cubicBezTo>
                    <a:pt x="5" y="169"/>
                    <a:pt x="2" y="176"/>
                    <a:pt x="0" y="183"/>
                  </a:cubicBezTo>
                  <a:cubicBezTo>
                    <a:pt x="11" y="177"/>
                    <a:pt x="21" y="169"/>
                    <a:pt x="29" y="160"/>
                  </a:cubicBezTo>
                  <a:cubicBezTo>
                    <a:pt x="57" y="131"/>
                    <a:pt x="71" y="96"/>
                    <a:pt x="6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75"/>
            <p:cNvSpPr/>
            <p:nvPr/>
          </p:nvSpPr>
          <p:spPr>
            <a:xfrm>
              <a:off x="6649212" y="2107736"/>
              <a:ext cx="687000" cy="692700"/>
            </a:xfrm>
            <a:prstGeom prst="ellipse">
              <a:avLst/>
            </a:prstGeom>
            <a:solidFill>
              <a:srgbClr val="05394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75"/>
            <p:cNvSpPr/>
            <p:nvPr/>
          </p:nvSpPr>
          <p:spPr>
            <a:xfrm>
              <a:off x="6804954" y="2264623"/>
              <a:ext cx="374467" cy="377902"/>
            </a:xfrm>
            <a:custGeom>
              <a:rect b="b" l="l" r="r" t="t"/>
              <a:pathLst>
                <a:path extrusionOk="0" h="299" w="299">
                  <a:moveTo>
                    <a:pt x="260" y="0"/>
                  </a:moveTo>
                  <a:cubicBezTo>
                    <a:pt x="187" y="0"/>
                    <a:pt x="113" y="0"/>
                    <a:pt x="40" y="0"/>
                  </a:cubicBezTo>
                  <a:cubicBezTo>
                    <a:pt x="14" y="0"/>
                    <a:pt x="0" y="14"/>
                    <a:pt x="0" y="40"/>
                  </a:cubicBezTo>
                  <a:cubicBezTo>
                    <a:pt x="0" y="76"/>
                    <a:pt x="0" y="113"/>
                    <a:pt x="0" y="150"/>
                  </a:cubicBezTo>
                  <a:cubicBezTo>
                    <a:pt x="0" y="187"/>
                    <a:pt x="0" y="223"/>
                    <a:pt x="0" y="260"/>
                  </a:cubicBezTo>
                  <a:cubicBezTo>
                    <a:pt x="0" y="285"/>
                    <a:pt x="14" y="299"/>
                    <a:pt x="39" y="299"/>
                  </a:cubicBezTo>
                  <a:cubicBezTo>
                    <a:pt x="113" y="299"/>
                    <a:pt x="186" y="299"/>
                    <a:pt x="260" y="299"/>
                  </a:cubicBezTo>
                  <a:cubicBezTo>
                    <a:pt x="286" y="299"/>
                    <a:pt x="299" y="286"/>
                    <a:pt x="299" y="260"/>
                  </a:cubicBezTo>
                  <a:cubicBezTo>
                    <a:pt x="299" y="187"/>
                    <a:pt x="299" y="113"/>
                    <a:pt x="299" y="40"/>
                  </a:cubicBezTo>
                  <a:cubicBezTo>
                    <a:pt x="299" y="14"/>
                    <a:pt x="286" y="0"/>
                    <a:pt x="260" y="0"/>
                  </a:cubicBezTo>
                  <a:close/>
                  <a:moveTo>
                    <a:pt x="236" y="34"/>
                  </a:moveTo>
                  <a:cubicBezTo>
                    <a:pt x="265" y="34"/>
                    <a:pt x="265" y="34"/>
                    <a:pt x="265" y="64"/>
                  </a:cubicBezTo>
                  <a:cubicBezTo>
                    <a:pt x="265" y="93"/>
                    <a:pt x="265" y="93"/>
                    <a:pt x="236" y="93"/>
                  </a:cubicBezTo>
                  <a:cubicBezTo>
                    <a:pt x="207" y="93"/>
                    <a:pt x="207" y="93"/>
                    <a:pt x="207" y="63"/>
                  </a:cubicBezTo>
                  <a:cubicBezTo>
                    <a:pt x="207" y="34"/>
                    <a:pt x="207" y="34"/>
                    <a:pt x="236" y="34"/>
                  </a:cubicBezTo>
                  <a:close/>
                  <a:moveTo>
                    <a:pt x="150" y="92"/>
                  </a:moveTo>
                  <a:cubicBezTo>
                    <a:pt x="181" y="92"/>
                    <a:pt x="208" y="119"/>
                    <a:pt x="208" y="150"/>
                  </a:cubicBezTo>
                  <a:cubicBezTo>
                    <a:pt x="207" y="181"/>
                    <a:pt x="180" y="208"/>
                    <a:pt x="149" y="208"/>
                  </a:cubicBezTo>
                  <a:cubicBezTo>
                    <a:pt x="118" y="207"/>
                    <a:pt x="91" y="180"/>
                    <a:pt x="92" y="149"/>
                  </a:cubicBezTo>
                  <a:cubicBezTo>
                    <a:pt x="92" y="118"/>
                    <a:pt x="119" y="92"/>
                    <a:pt x="150" y="92"/>
                  </a:cubicBezTo>
                  <a:close/>
                  <a:moveTo>
                    <a:pt x="265" y="248"/>
                  </a:moveTo>
                  <a:cubicBezTo>
                    <a:pt x="265" y="261"/>
                    <a:pt x="262" y="265"/>
                    <a:pt x="247" y="265"/>
                  </a:cubicBezTo>
                  <a:cubicBezTo>
                    <a:pt x="215" y="265"/>
                    <a:pt x="182" y="265"/>
                    <a:pt x="150" y="265"/>
                  </a:cubicBezTo>
                  <a:cubicBezTo>
                    <a:pt x="117" y="265"/>
                    <a:pt x="84" y="265"/>
                    <a:pt x="52" y="265"/>
                  </a:cubicBezTo>
                  <a:cubicBezTo>
                    <a:pt x="38" y="265"/>
                    <a:pt x="34" y="261"/>
                    <a:pt x="34" y="248"/>
                  </a:cubicBezTo>
                  <a:cubicBezTo>
                    <a:pt x="34" y="211"/>
                    <a:pt x="34" y="175"/>
                    <a:pt x="34" y="138"/>
                  </a:cubicBezTo>
                  <a:cubicBezTo>
                    <a:pt x="34" y="128"/>
                    <a:pt x="37" y="126"/>
                    <a:pt x="46" y="126"/>
                  </a:cubicBezTo>
                  <a:cubicBezTo>
                    <a:pt x="60" y="127"/>
                    <a:pt x="60" y="126"/>
                    <a:pt x="58" y="140"/>
                  </a:cubicBezTo>
                  <a:cubicBezTo>
                    <a:pt x="53" y="187"/>
                    <a:pt x="85" y="231"/>
                    <a:pt x="131" y="240"/>
                  </a:cubicBezTo>
                  <a:cubicBezTo>
                    <a:pt x="178" y="249"/>
                    <a:pt x="225" y="221"/>
                    <a:pt x="238" y="176"/>
                  </a:cubicBezTo>
                  <a:cubicBezTo>
                    <a:pt x="242" y="161"/>
                    <a:pt x="243" y="147"/>
                    <a:pt x="240" y="133"/>
                  </a:cubicBezTo>
                  <a:cubicBezTo>
                    <a:pt x="239" y="128"/>
                    <a:pt x="240" y="127"/>
                    <a:pt x="245" y="126"/>
                  </a:cubicBezTo>
                  <a:cubicBezTo>
                    <a:pt x="265" y="125"/>
                    <a:pt x="265" y="125"/>
                    <a:pt x="265" y="146"/>
                  </a:cubicBezTo>
                  <a:cubicBezTo>
                    <a:pt x="265" y="180"/>
                    <a:pt x="265" y="214"/>
                    <a:pt x="265" y="2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>
              <a:off x="4739086" y="3086847"/>
              <a:ext cx="980400" cy="988200"/>
            </a:xfrm>
            <a:prstGeom prst="ellipse">
              <a:avLst/>
            </a:pr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75"/>
            <p:cNvSpPr/>
            <p:nvPr/>
          </p:nvSpPr>
          <p:spPr>
            <a:xfrm>
              <a:off x="4946360" y="3321605"/>
              <a:ext cx="558838" cy="521047"/>
            </a:xfrm>
            <a:custGeom>
              <a:rect b="b" l="l" r="r" t="t"/>
              <a:pathLst>
                <a:path extrusionOk="0" h="413" w="447">
                  <a:moveTo>
                    <a:pt x="338" y="413"/>
                  </a:moveTo>
                  <a:cubicBezTo>
                    <a:pt x="323" y="413"/>
                    <a:pt x="308" y="410"/>
                    <a:pt x="293" y="405"/>
                  </a:cubicBezTo>
                  <a:cubicBezTo>
                    <a:pt x="194" y="377"/>
                    <a:pt x="119" y="315"/>
                    <a:pt x="59" y="233"/>
                  </a:cubicBezTo>
                  <a:cubicBezTo>
                    <a:pt x="36" y="202"/>
                    <a:pt x="15" y="170"/>
                    <a:pt x="8" y="131"/>
                  </a:cubicBezTo>
                  <a:cubicBezTo>
                    <a:pt x="0" y="85"/>
                    <a:pt x="13" y="46"/>
                    <a:pt x="48" y="15"/>
                  </a:cubicBezTo>
                  <a:cubicBezTo>
                    <a:pt x="58" y="5"/>
                    <a:pt x="92" y="0"/>
                    <a:pt x="105" y="7"/>
                  </a:cubicBezTo>
                  <a:cubicBezTo>
                    <a:pt x="110" y="9"/>
                    <a:pt x="113" y="13"/>
                    <a:pt x="115" y="18"/>
                  </a:cubicBezTo>
                  <a:cubicBezTo>
                    <a:pt x="128" y="48"/>
                    <a:pt x="140" y="77"/>
                    <a:pt x="153" y="107"/>
                  </a:cubicBezTo>
                  <a:cubicBezTo>
                    <a:pt x="155" y="113"/>
                    <a:pt x="154" y="119"/>
                    <a:pt x="151" y="124"/>
                  </a:cubicBezTo>
                  <a:cubicBezTo>
                    <a:pt x="145" y="138"/>
                    <a:pt x="135" y="149"/>
                    <a:pt x="125" y="160"/>
                  </a:cubicBezTo>
                  <a:cubicBezTo>
                    <a:pt x="117" y="168"/>
                    <a:pt x="116" y="176"/>
                    <a:pt x="122" y="185"/>
                  </a:cubicBezTo>
                  <a:cubicBezTo>
                    <a:pt x="157" y="243"/>
                    <a:pt x="206" y="286"/>
                    <a:pt x="270" y="311"/>
                  </a:cubicBezTo>
                  <a:cubicBezTo>
                    <a:pt x="279" y="315"/>
                    <a:pt x="286" y="314"/>
                    <a:pt x="292" y="306"/>
                  </a:cubicBezTo>
                  <a:cubicBezTo>
                    <a:pt x="303" y="293"/>
                    <a:pt x="314" y="280"/>
                    <a:pt x="324" y="266"/>
                  </a:cubicBezTo>
                  <a:cubicBezTo>
                    <a:pt x="331" y="257"/>
                    <a:pt x="339" y="255"/>
                    <a:pt x="349" y="260"/>
                  </a:cubicBezTo>
                  <a:cubicBezTo>
                    <a:pt x="370" y="269"/>
                    <a:pt x="391" y="280"/>
                    <a:pt x="412" y="289"/>
                  </a:cubicBezTo>
                  <a:cubicBezTo>
                    <a:pt x="416" y="292"/>
                    <a:pt x="421" y="294"/>
                    <a:pt x="426" y="296"/>
                  </a:cubicBezTo>
                  <a:cubicBezTo>
                    <a:pt x="447" y="307"/>
                    <a:pt x="447" y="307"/>
                    <a:pt x="445" y="331"/>
                  </a:cubicBezTo>
                  <a:cubicBezTo>
                    <a:pt x="441" y="376"/>
                    <a:pt x="407" y="399"/>
                    <a:pt x="366" y="410"/>
                  </a:cubicBezTo>
                  <a:cubicBezTo>
                    <a:pt x="357" y="413"/>
                    <a:pt x="348" y="413"/>
                    <a:pt x="338" y="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75"/>
            <p:cNvSpPr/>
            <p:nvPr/>
          </p:nvSpPr>
          <p:spPr>
            <a:xfrm>
              <a:off x="5230359" y="3319314"/>
              <a:ext cx="258806" cy="223306"/>
            </a:xfrm>
            <a:custGeom>
              <a:rect b="b" l="l" r="r" t="t"/>
              <a:pathLst>
                <a:path extrusionOk="0" h="177" w="207">
                  <a:moveTo>
                    <a:pt x="151" y="60"/>
                  </a:moveTo>
                  <a:cubicBezTo>
                    <a:pt x="168" y="75"/>
                    <a:pt x="180" y="94"/>
                    <a:pt x="189" y="113"/>
                  </a:cubicBezTo>
                  <a:cubicBezTo>
                    <a:pt x="197" y="130"/>
                    <a:pt x="202" y="147"/>
                    <a:pt x="205" y="164"/>
                  </a:cubicBezTo>
                  <a:cubicBezTo>
                    <a:pt x="205" y="168"/>
                    <a:pt x="207" y="171"/>
                    <a:pt x="203" y="174"/>
                  </a:cubicBezTo>
                  <a:cubicBezTo>
                    <a:pt x="194" y="175"/>
                    <a:pt x="184" y="175"/>
                    <a:pt x="175" y="176"/>
                  </a:cubicBezTo>
                  <a:cubicBezTo>
                    <a:pt x="171" y="177"/>
                    <a:pt x="170" y="176"/>
                    <a:pt x="170" y="172"/>
                  </a:cubicBezTo>
                  <a:cubicBezTo>
                    <a:pt x="165" y="139"/>
                    <a:pt x="152" y="111"/>
                    <a:pt x="129" y="86"/>
                  </a:cubicBezTo>
                  <a:cubicBezTo>
                    <a:pt x="96" y="52"/>
                    <a:pt x="55" y="34"/>
                    <a:pt x="7" y="36"/>
                  </a:cubicBezTo>
                  <a:cubicBezTo>
                    <a:pt x="6" y="36"/>
                    <a:pt x="5" y="36"/>
                    <a:pt x="1" y="36"/>
                  </a:cubicBezTo>
                  <a:cubicBezTo>
                    <a:pt x="1" y="25"/>
                    <a:pt x="0" y="14"/>
                    <a:pt x="0" y="4"/>
                  </a:cubicBezTo>
                  <a:cubicBezTo>
                    <a:pt x="2" y="0"/>
                    <a:pt x="6" y="1"/>
                    <a:pt x="9" y="0"/>
                  </a:cubicBezTo>
                  <a:cubicBezTo>
                    <a:pt x="29" y="0"/>
                    <a:pt x="49" y="3"/>
                    <a:pt x="68" y="8"/>
                  </a:cubicBezTo>
                  <a:cubicBezTo>
                    <a:pt x="83" y="13"/>
                    <a:pt x="98" y="19"/>
                    <a:pt x="112" y="28"/>
                  </a:cubicBezTo>
                  <a:cubicBezTo>
                    <a:pt x="116" y="31"/>
                    <a:pt x="120" y="34"/>
                    <a:pt x="124" y="37"/>
                  </a:cubicBezTo>
                  <a:cubicBezTo>
                    <a:pt x="127" y="40"/>
                    <a:pt x="133" y="45"/>
                    <a:pt x="137" y="48"/>
                  </a:cubicBezTo>
                  <a:cubicBezTo>
                    <a:pt x="140" y="51"/>
                    <a:pt x="148" y="57"/>
                    <a:pt x="151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75"/>
            <p:cNvSpPr/>
            <p:nvPr/>
          </p:nvSpPr>
          <p:spPr>
            <a:xfrm>
              <a:off x="5237230" y="3384588"/>
              <a:ext cx="184371" cy="162613"/>
            </a:xfrm>
            <a:custGeom>
              <a:rect b="b" l="l" r="r" t="t"/>
              <a:pathLst>
                <a:path extrusionOk="0" h="129" w="148">
                  <a:moveTo>
                    <a:pt x="99" y="35"/>
                  </a:moveTo>
                  <a:cubicBezTo>
                    <a:pt x="126" y="58"/>
                    <a:pt x="142" y="86"/>
                    <a:pt x="147" y="121"/>
                  </a:cubicBezTo>
                  <a:cubicBezTo>
                    <a:pt x="148" y="125"/>
                    <a:pt x="147" y="127"/>
                    <a:pt x="143" y="127"/>
                  </a:cubicBezTo>
                  <a:cubicBezTo>
                    <a:pt x="134" y="127"/>
                    <a:pt x="126" y="128"/>
                    <a:pt x="117" y="129"/>
                  </a:cubicBezTo>
                  <a:cubicBezTo>
                    <a:pt x="115" y="129"/>
                    <a:pt x="114" y="129"/>
                    <a:pt x="113" y="126"/>
                  </a:cubicBezTo>
                  <a:cubicBezTo>
                    <a:pt x="109" y="96"/>
                    <a:pt x="94" y="72"/>
                    <a:pt x="69" y="54"/>
                  </a:cubicBezTo>
                  <a:cubicBezTo>
                    <a:pt x="51" y="41"/>
                    <a:pt x="30" y="35"/>
                    <a:pt x="7" y="36"/>
                  </a:cubicBezTo>
                  <a:cubicBezTo>
                    <a:pt x="3" y="36"/>
                    <a:pt x="2" y="35"/>
                    <a:pt x="2" y="31"/>
                  </a:cubicBezTo>
                  <a:cubicBezTo>
                    <a:pt x="2" y="23"/>
                    <a:pt x="1" y="14"/>
                    <a:pt x="0" y="5"/>
                  </a:cubicBezTo>
                  <a:cubicBezTo>
                    <a:pt x="0" y="2"/>
                    <a:pt x="0" y="1"/>
                    <a:pt x="3" y="1"/>
                  </a:cubicBezTo>
                  <a:cubicBezTo>
                    <a:pt x="39" y="0"/>
                    <a:pt x="71" y="12"/>
                    <a:pt x="9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75"/>
            <p:cNvSpPr/>
            <p:nvPr/>
          </p:nvSpPr>
          <p:spPr>
            <a:xfrm>
              <a:off x="5241811" y="3447572"/>
              <a:ext cx="114516" cy="104209"/>
            </a:xfrm>
            <a:custGeom>
              <a:rect b="b" l="l" r="r" t="t"/>
              <a:pathLst>
                <a:path extrusionOk="0" h="83" w="92">
                  <a:moveTo>
                    <a:pt x="60" y="83"/>
                  </a:moveTo>
                  <a:cubicBezTo>
                    <a:pt x="56" y="55"/>
                    <a:pt x="34" y="36"/>
                    <a:pt x="7" y="35"/>
                  </a:cubicBezTo>
                  <a:cubicBezTo>
                    <a:pt x="4" y="35"/>
                    <a:pt x="3" y="35"/>
                    <a:pt x="2" y="32"/>
                  </a:cubicBezTo>
                  <a:cubicBezTo>
                    <a:pt x="2" y="24"/>
                    <a:pt x="1" y="15"/>
                    <a:pt x="0" y="6"/>
                  </a:cubicBezTo>
                  <a:cubicBezTo>
                    <a:pt x="0" y="4"/>
                    <a:pt x="0" y="3"/>
                    <a:pt x="3" y="3"/>
                  </a:cubicBezTo>
                  <a:cubicBezTo>
                    <a:pt x="45" y="0"/>
                    <a:pt x="88" y="36"/>
                    <a:pt x="92" y="78"/>
                  </a:cubicBezTo>
                  <a:cubicBezTo>
                    <a:pt x="92" y="80"/>
                    <a:pt x="91" y="81"/>
                    <a:pt x="89" y="81"/>
                  </a:cubicBezTo>
                  <a:cubicBezTo>
                    <a:pt x="80" y="82"/>
                    <a:pt x="70" y="82"/>
                    <a:pt x="60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>
              <a:off x="3916862" y="2980347"/>
              <a:ext cx="490200" cy="493500"/>
            </a:xfrm>
            <a:prstGeom prst="ellipse">
              <a:avLst/>
            </a:prstGeom>
            <a:solidFill>
              <a:srgbClr val="42AFB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75"/>
            <p:cNvSpPr/>
            <p:nvPr/>
          </p:nvSpPr>
          <p:spPr>
            <a:xfrm>
              <a:off x="4055426" y="3123492"/>
              <a:ext cx="38935" cy="206129"/>
            </a:xfrm>
            <a:custGeom>
              <a:rect b="b" l="l" r="r" t="t"/>
              <a:pathLst>
                <a:path extrusionOk="0" h="180" w="34">
                  <a:moveTo>
                    <a:pt x="0" y="32"/>
                  </a:moveTo>
                  <a:lnTo>
                    <a:pt x="0" y="0"/>
                  </a:lnTo>
                  <a:lnTo>
                    <a:pt x="34" y="0"/>
                  </a:lnTo>
                  <a:lnTo>
                    <a:pt x="34" y="32"/>
                  </a:lnTo>
                  <a:lnTo>
                    <a:pt x="0" y="32"/>
                  </a:lnTo>
                  <a:close/>
                  <a:moveTo>
                    <a:pt x="0" y="180"/>
                  </a:moveTo>
                  <a:lnTo>
                    <a:pt x="0" y="50"/>
                  </a:lnTo>
                  <a:lnTo>
                    <a:pt x="34" y="50"/>
                  </a:lnTo>
                  <a:lnTo>
                    <a:pt x="34" y="180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75"/>
            <p:cNvSpPr/>
            <p:nvPr/>
          </p:nvSpPr>
          <p:spPr>
            <a:xfrm>
              <a:off x="4134442" y="3177315"/>
              <a:ext cx="133984" cy="152306"/>
            </a:xfrm>
            <a:custGeom>
              <a:rect b="b" l="l" r="r" t="t"/>
              <a:pathLst>
                <a:path extrusionOk="0" h="120" w="107">
                  <a:moveTo>
                    <a:pt x="107" y="120"/>
                  </a:moveTo>
                  <a:cubicBezTo>
                    <a:pt x="76" y="120"/>
                    <a:pt x="76" y="120"/>
                    <a:pt x="76" y="12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47"/>
                    <a:pt x="75" y="39"/>
                    <a:pt x="74" y="35"/>
                  </a:cubicBezTo>
                  <a:cubicBezTo>
                    <a:pt x="73" y="32"/>
                    <a:pt x="70" y="29"/>
                    <a:pt x="68" y="27"/>
                  </a:cubicBezTo>
                  <a:cubicBezTo>
                    <a:pt x="64" y="25"/>
                    <a:pt x="61" y="23"/>
                    <a:pt x="57" y="23"/>
                  </a:cubicBezTo>
                  <a:cubicBezTo>
                    <a:pt x="51" y="23"/>
                    <a:pt x="46" y="25"/>
                    <a:pt x="42" y="28"/>
                  </a:cubicBezTo>
                  <a:cubicBezTo>
                    <a:pt x="38" y="31"/>
                    <a:pt x="35" y="35"/>
                    <a:pt x="33" y="40"/>
                  </a:cubicBezTo>
                  <a:cubicBezTo>
                    <a:pt x="32" y="45"/>
                    <a:pt x="31" y="54"/>
                    <a:pt x="31" y="67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9" y="6"/>
                    <a:pt x="52" y="0"/>
                    <a:pt x="68" y="0"/>
                  </a:cubicBezTo>
                  <a:cubicBezTo>
                    <a:pt x="74" y="0"/>
                    <a:pt x="81" y="1"/>
                    <a:pt x="86" y="3"/>
                  </a:cubicBezTo>
                  <a:cubicBezTo>
                    <a:pt x="92" y="6"/>
                    <a:pt x="96" y="9"/>
                    <a:pt x="99" y="13"/>
                  </a:cubicBezTo>
                  <a:cubicBezTo>
                    <a:pt x="102" y="17"/>
                    <a:pt x="104" y="21"/>
                    <a:pt x="106" y="26"/>
                  </a:cubicBezTo>
                  <a:cubicBezTo>
                    <a:pt x="107" y="31"/>
                    <a:pt x="107" y="38"/>
                    <a:pt x="107" y="47"/>
                  </a:cubicBezTo>
                  <a:lnTo>
                    <a:pt x="107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75"/>
            <p:cNvSpPr/>
            <p:nvPr/>
          </p:nvSpPr>
          <p:spPr>
            <a:xfrm>
              <a:off x="6078923" y="2832621"/>
              <a:ext cx="854400" cy="860100"/>
            </a:xfrm>
            <a:prstGeom prst="ellipse">
              <a:avLst/>
            </a:prstGeom>
            <a:solidFill>
              <a:srgbClr val="CB1B4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75"/>
            <p:cNvSpPr/>
            <p:nvPr/>
          </p:nvSpPr>
          <p:spPr>
            <a:xfrm>
              <a:off x="6255277" y="3179605"/>
              <a:ext cx="57258" cy="194677"/>
            </a:xfrm>
            <a:custGeom>
              <a:rect b="b" l="l" r="r" t="t"/>
              <a:pathLst>
                <a:path extrusionOk="0" h="155" w="46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5"/>
                    <a:pt x="10" y="155"/>
                    <a:pt x="23" y="155"/>
                  </a:cubicBezTo>
                  <a:cubicBezTo>
                    <a:pt x="35" y="155"/>
                    <a:pt x="46" y="145"/>
                    <a:pt x="46" y="13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10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>
              <a:off x="6700744" y="3179605"/>
              <a:ext cx="56113" cy="194677"/>
            </a:xfrm>
            <a:custGeom>
              <a:rect b="b" l="l" r="r" t="t"/>
              <a:pathLst>
                <a:path extrusionOk="0" h="155" w="45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45"/>
                    <a:pt x="10" y="155"/>
                    <a:pt x="22" y="155"/>
                  </a:cubicBezTo>
                  <a:cubicBezTo>
                    <a:pt x="35" y="155"/>
                    <a:pt x="45" y="145"/>
                    <a:pt x="45" y="13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10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75"/>
            <p:cNvSpPr/>
            <p:nvPr/>
          </p:nvSpPr>
          <p:spPr>
            <a:xfrm>
              <a:off x="6337729" y="3179605"/>
              <a:ext cx="337822" cy="399660"/>
            </a:xfrm>
            <a:custGeom>
              <a:rect b="b" l="l" r="r" t="t"/>
              <a:pathLst>
                <a:path extrusionOk="0" h="317" w="27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21"/>
                    <a:pt x="15" y="237"/>
                    <a:pt x="34" y="237"/>
                  </a:cubicBezTo>
                  <a:cubicBezTo>
                    <a:pt x="70" y="237"/>
                    <a:pt x="70" y="237"/>
                    <a:pt x="70" y="237"/>
                  </a:cubicBezTo>
                  <a:cubicBezTo>
                    <a:pt x="70" y="294"/>
                    <a:pt x="70" y="294"/>
                    <a:pt x="70" y="294"/>
                  </a:cubicBezTo>
                  <a:cubicBezTo>
                    <a:pt x="70" y="307"/>
                    <a:pt x="80" y="317"/>
                    <a:pt x="93" y="317"/>
                  </a:cubicBezTo>
                  <a:cubicBezTo>
                    <a:pt x="105" y="317"/>
                    <a:pt x="116" y="307"/>
                    <a:pt x="116" y="294"/>
                  </a:cubicBezTo>
                  <a:cubicBezTo>
                    <a:pt x="116" y="237"/>
                    <a:pt x="116" y="237"/>
                    <a:pt x="116" y="237"/>
                  </a:cubicBezTo>
                  <a:cubicBezTo>
                    <a:pt x="154" y="237"/>
                    <a:pt x="154" y="237"/>
                    <a:pt x="154" y="237"/>
                  </a:cubicBezTo>
                  <a:cubicBezTo>
                    <a:pt x="154" y="294"/>
                    <a:pt x="154" y="294"/>
                    <a:pt x="154" y="294"/>
                  </a:cubicBezTo>
                  <a:cubicBezTo>
                    <a:pt x="154" y="307"/>
                    <a:pt x="164" y="317"/>
                    <a:pt x="177" y="317"/>
                  </a:cubicBezTo>
                  <a:cubicBezTo>
                    <a:pt x="189" y="317"/>
                    <a:pt x="200" y="307"/>
                    <a:pt x="200" y="294"/>
                  </a:cubicBezTo>
                  <a:cubicBezTo>
                    <a:pt x="200" y="237"/>
                    <a:pt x="200" y="237"/>
                    <a:pt x="200" y="237"/>
                  </a:cubicBezTo>
                  <a:cubicBezTo>
                    <a:pt x="236" y="237"/>
                    <a:pt x="236" y="237"/>
                    <a:pt x="236" y="237"/>
                  </a:cubicBezTo>
                  <a:cubicBezTo>
                    <a:pt x="255" y="237"/>
                    <a:pt x="270" y="221"/>
                    <a:pt x="270" y="203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0" y="1"/>
                    <a:pt x="270" y="0"/>
                    <a:pt x="2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75"/>
            <p:cNvSpPr/>
            <p:nvPr/>
          </p:nvSpPr>
          <p:spPr>
            <a:xfrm>
              <a:off x="6338874" y="2944847"/>
              <a:ext cx="335532" cy="206129"/>
            </a:xfrm>
            <a:custGeom>
              <a:rect b="b" l="l" r="r" t="t"/>
              <a:pathLst>
                <a:path extrusionOk="0" h="164" w="268">
                  <a:moveTo>
                    <a:pt x="200" y="48"/>
                  </a:moveTo>
                  <a:cubicBezTo>
                    <a:pt x="224" y="3"/>
                    <a:pt x="224" y="3"/>
                    <a:pt x="224" y="3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95" y="46"/>
                    <a:pt x="195" y="46"/>
                    <a:pt x="195" y="46"/>
                  </a:cubicBezTo>
                  <a:cubicBezTo>
                    <a:pt x="177" y="36"/>
                    <a:pt x="156" y="31"/>
                    <a:pt x="134" y="31"/>
                  </a:cubicBezTo>
                  <a:cubicBezTo>
                    <a:pt x="113" y="31"/>
                    <a:pt x="93" y="36"/>
                    <a:pt x="76" y="44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29" y="69"/>
                    <a:pt x="0" y="113"/>
                    <a:pt x="0" y="164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14"/>
                    <a:pt x="240" y="71"/>
                    <a:pt x="200" y="48"/>
                  </a:cubicBezTo>
                  <a:close/>
                  <a:moveTo>
                    <a:pt x="65" y="112"/>
                  </a:moveTo>
                  <a:cubicBezTo>
                    <a:pt x="58" y="112"/>
                    <a:pt x="52" y="107"/>
                    <a:pt x="52" y="100"/>
                  </a:cubicBezTo>
                  <a:cubicBezTo>
                    <a:pt x="52" y="93"/>
                    <a:pt x="58" y="87"/>
                    <a:pt x="65" y="87"/>
                  </a:cubicBezTo>
                  <a:cubicBezTo>
                    <a:pt x="72" y="87"/>
                    <a:pt x="78" y="93"/>
                    <a:pt x="78" y="100"/>
                  </a:cubicBezTo>
                  <a:cubicBezTo>
                    <a:pt x="78" y="107"/>
                    <a:pt x="72" y="112"/>
                    <a:pt x="65" y="112"/>
                  </a:cubicBezTo>
                  <a:close/>
                  <a:moveTo>
                    <a:pt x="201" y="112"/>
                  </a:moveTo>
                  <a:cubicBezTo>
                    <a:pt x="194" y="112"/>
                    <a:pt x="188" y="107"/>
                    <a:pt x="188" y="100"/>
                  </a:cubicBezTo>
                  <a:cubicBezTo>
                    <a:pt x="188" y="93"/>
                    <a:pt x="194" y="87"/>
                    <a:pt x="201" y="87"/>
                  </a:cubicBezTo>
                  <a:cubicBezTo>
                    <a:pt x="208" y="87"/>
                    <a:pt x="213" y="93"/>
                    <a:pt x="213" y="100"/>
                  </a:cubicBezTo>
                  <a:cubicBezTo>
                    <a:pt x="213" y="107"/>
                    <a:pt x="208" y="112"/>
                    <a:pt x="201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75"/>
            <p:cNvSpPr/>
            <p:nvPr/>
          </p:nvSpPr>
          <p:spPr>
            <a:xfrm>
              <a:off x="5689569" y="3688056"/>
              <a:ext cx="594300" cy="600000"/>
            </a:xfrm>
            <a:prstGeom prst="ellipse">
              <a:avLst/>
            </a:prstGeom>
            <a:solidFill>
              <a:srgbClr val="007A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75"/>
            <p:cNvSpPr/>
            <p:nvPr/>
          </p:nvSpPr>
          <p:spPr>
            <a:xfrm>
              <a:off x="5807520" y="3859829"/>
              <a:ext cx="335532" cy="308047"/>
            </a:xfrm>
            <a:custGeom>
              <a:rect b="b" l="l" r="r" t="t"/>
              <a:pathLst>
                <a:path extrusionOk="0" h="244" w="268">
                  <a:moveTo>
                    <a:pt x="80" y="3"/>
                  </a:moveTo>
                  <a:cubicBezTo>
                    <a:pt x="91" y="3"/>
                    <a:pt x="101" y="6"/>
                    <a:pt x="110" y="9"/>
                  </a:cubicBezTo>
                  <a:cubicBezTo>
                    <a:pt x="116" y="11"/>
                    <a:pt x="122" y="14"/>
                    <a:pt x="128" y="15"/>
                  </a:cubicBezTo>
                  <a:cubicBezTo>
                    <a:pt x="138" y="18"/>
                    <a:pt x="149" y="17"/>
                    <a:pt x="159" y="13"/>
                  </a:cubicBezTo>
                  <a:cubicBezTo>
                    <a:pt x="166" y="10"/>
                    <a:pt x="174" y="7"/>
                    <a:pt x="181" y="5"/>
                  </a:cubicBezTo>
                  <a:cubicBezTo>
                    <a:pt x="204" y="0"/>
                    <a:pt x="225" y="5"/>
                    <a:pt x="244" y="19"/>
                  </a:cubicBezTo>
                  <a:cubicBezTo>
                    <a:pt x="249" y="23"/>
                    <a:pt x="253" y="28"/>
                    <a:pt x="257" y="32"/>
                  </a:cubicBezTo>
                  <a:cubicBezTo>
                    <a:pt x="259" y="34"/>
                    <a:pt x="259" y="35"/>
                    <a:pt x="257" y="36"/>
                  </a:cubicBezTo>
                  <a:cubicBezTo>
                    <a:pt x="238" y="48"/>
                    <a:pt x="226" y="65"/>
                    <a:pt x="224" y="87"/>
                  </a:cubicBezTo>
                  <a:cubicBezTo>
                    <a:pt x="222" y="108"/>
                    <a:pt x="229" y="127"/>
                    <a:pt x="243" y="142"/>
                  </a:cubicBezTo>
                  <a:cubicBezTo>
                    <a:pt x="250" y="149"/>
                    <a:pt x="257" y="154"/>
                    <a:pt x="266" y="157"/>
                  </a:cubicBezTo>
                  <a:cubicBezTo>
                    <a:pt x="268" y="158"/>
                    <a:pt x="268" y="159"/>
                    <a:pt x="267" y="161"/>
                  </a:cubicBezTo>
                  <a:cubicBezTo>
                    <a:pt x="258" y="183"/>
                    <a:pt x="245" y="203"/>
                    <a:pt x="230" y="221"/>
                  </a:cubicBezTo>
                  <a:cubicBezTo>
                    <a:pt x="224" y="227"/>
                    <a:pt x="218" y="232"/>
                    <a:pt x="211" y="236"/>
                  </a:cubicBezTo>
                  <a:cubicBezTo>
                    <a:pt x="200" y="243"/>
                    <a:pt x="188" y="243"/>
                    <a:pt x="177" y="238"/>
                  </a:cubicBezTo>
                  <a:cubicBezTo>
                    <a:pt x="172" y="235"/>
                    <a:pt x="167" y="233"/>
                    <a:pt x="162" y="231"/>
                  </a:cubicBezTo>
                  <a:cubicBezTo>
                    <a:pt x="146" y="226"/>
                    <a:pt x="130" y="227"/>
                    <a:pt x="114" y="233"/>
                  </a:cubicBezTo>
                  <a:cubicBezTo>
                    <a:pt x="110" y="235"/>
                    <a:pt x="106" y="237"/>
                    <a:pt x="102" y="239"/>
                  </a:cubicBezTo>
                  <a:cubicBezTo>
                    <a:pt x="87" y="244"/>
                    <a:pt x="73" y="241"/>
                    <a:pt x="61" y="231"/>
                  </a:cubicBezTo>
                  <a:cubicBezTo>
                    <a:pt x="53" y="225"/>
                    <a:pt x="47" y="218"/>
                    <a:pt x="41" y="210"/>
                  </a:cubicBezTo>
                  <a:cubicBezTo>
                    <a:pt x="28" y="192"/>
                    <a:pt x="17" y="173"/>
                    <a:pt x="11" y="152"/>
                  </a:cubicBezTo>
                  <a:cubicBezTo>
                    <a:pt x="5" y="137"/>
                    <a:pt x="2" y="122"/>
                    <a:pt x="1" y="106"/>
                  </a:cubicBezTo>
                  <a:cubicBezTo>
                    <a:pt x="0" y="88"/>
                    <a:pt x="2" y="71"/>
                    <a:pt x="9" y="55"/>
                  </a:cubicBezTo>
                  <a:cubicBezTo>
                    <a:pt x="20" y="30"/>
                    <a:pt x="38" y="13"/>
                    <a:pt x="65" y="5"/>
                  </a:cubicBezTo>
                  <a:cubicBezTo>
                    <a:pt x="70" y="4"/>
                    <a:pt x="75" y="3"/>
                    <a:pt x="8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>
              <a:off x="5968988" y="3771652"/>
              <a:ext cx="81307" cy="95048"/>
            </a:xfrm>
            <a:custGeom>
              <a:rect b="b" l="l" r="r" t="t"/>
              <a:pathLst>
                <a:path extrusionOk="0" h="75" w="65">
                  <a:moveTo>
                    <a:pt x="65" y="7"/>
                  </a:moveTo>
                  <a:cubicBezTo>
                    <a:pt x="65" y="22"/>
                    <a:pt x="60" y="35"/>
                    <a:pt x="53" y="46"/>
                  </a:cubicBezTo>
                  <a:cubicBezTo>
                    <a:pt x="44" y="59"/>
                    <a:pt x="32" y="68"/>
                    <a:pt x="18" y="73"/>
                  </a:cubicBezTo>
                  <a:cubicBezTo>
                    <a:pt x="13" y="74"/>
                    <a:pt x="8" y="75"/>
                    <a:pt x="4" y="75"/>
                  </a:cubicBezTo>
                  <a:cubicBezTo>
                    <a:pt x="2" y="75"/>
                    <a:pt x="1" y="74"/>
                    <a:pt x="1" y="73"/>
                  </a:cubicBezTo>
                  <a:cubicBezTo>
                    <a:pt x="0" y="62"/>
                    <a:pt x="2" y="52"/>
                    <a:pt x="7" y="42"/>
                  </a:cubicBezTo>
                  <a:cubicBezTo>
                    <a:pt x="16" y="23"/>
                    <a:pt x="31" y="10"/>
                    <a:pt x="50" y="3"/>
                  </a:cubicBezTo>
                  <a:cubicBezTo>
                    <a:pt x="54" y="2"/>
                    <a:pt x="58" y="1"/>
                    <a:pt x="63" y="1"/>
                  </a:cubicBezTo>
                  <a:cubicBezTo>
                    <a:pt x="64" y="0"/>
                    <a:pt x="65" y="1"/>
                    <a:pt x="65" y="3"/>
                  </a:cubicBezTo>
                  <a:cubicBezTo>
                    <a:pt x="65" y="5"/>
                    <a:pt x="65" y="7"/>
                    <a:pt x="6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75"/>
            <p:cNvSpPr/>
            <p:nvPr/>
          </p:nvSpPr>
          <p:spPr>
            <a:xfrm>
              <a:off x="6722502" y="3736152"/>
              <a:ext cx="587400" cy="593100"/>
            </a:xfrm>
            <a:prstGeom prst="ellipse">
              <a:avLst/>
            </a:prstGeom>
            <a:solidFill>
              <a:srgbClr val="C2C92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75"/>
            <p:cNvSpPr/>
            <p:nvPr/>
          </p:nvSpPr>
          <p:spPr>
            <a:xfrm>
              <a:off x="6934356" y="3838071"/>
              <a:ext cx="164903" cy="388209"/>
            </a:xfrm>
            <a:custGeom>
              <a:rect b="b" l="l" r="r" t="t"/>
              <a:pathLst>
                <a:path extrusionOk="0" h="308" w="132">
                  <a:moveTo>
                    <a:pt x="127" y="79"/>
                  </a:moveTo>
                  <a:cubicBezTo>
                    <a:pt x="127" y="126"/>
                    <a:pt x="127" y="126"/>
                    <a:pt x="127" y="126"/>
                  </a:cubicBezTo>
                  <a:cubicBezTo>
                    <a:pt x="87" y="126"/>
                    <a:pt x="87" y="126"/>
                    <a:pt x="87" y="126"/>
                  </a:cubicBezTo>
                  <a:cubicBezTo>
                    <a:pt x="87" y="216"/>
                    <a:pt x="87" y="216"/>
                    <a:pt x="87" y="216"/>
                  </a:cubicBezTo>
                  <a:cubicBezTo>
                    <a:pt x="87" y="235"/>
                    <a:pt x="87" y="245"/>
                    <a:pt x="88" y="248"/>
                  </a:cubicBezTo>
                  <a:cubicBezTo>
                    <a:pt x="89" y="251"/>
                    <a:pt x="90" y="254"/>
                    <a:pt x="93" y="256"/>
                  </a:cubicBezTo>
                  <a:cubicBezTo>
                    <a:pt x="96" y="258"/>
                    <a:pt x="99" y="259"/>
                    <a:pt x="103" y="259"/>
                  </a:cubicBezTo>
                  <a:cubicBezTo>
                    <a:pt x="109" y="259"/>
                    <a:pt x="117" y="257"/>
                    <a:pt x="127" y="253"/>
                  </a:cubicBezTo>
                  <a:cubicBezTo>
                    <a:pt x="132" y="299"/>
                    <a:pt x="132" y="299"/>
                    <a:pt x="132" y="299"/>
                  </a:cubicBezTo>
                  <a:cubicBezTo>
                    <a:pt x="118" y="305"/>
                    <a:pt x="103" y="308"/>
                    <a:pt x="85" y="308"/>
                  </a:cubicBezTo>
                  <a:cubicBezTo>
                    <a:pt x="74" y="308"/>
                    <a:pt x="65" y="306"/>
                    <a:pt x="56" y="302"/>
                  </a:cubicBezTo>
                  <a:cubicBezTo>
                    <a:pt x="48" y="299"/>
                    <a:pt x="42" y="294"/>
                    <a:pt x="38" y="289"/>
                  </a:cubicBezTo>
                  <a:cubicBezTo>
                    <a:pt x="34" y="283"/>
                    <a:pt x="31" y="275"/>
                    <a:pt x="29" y="265"/>
                  </a:cubicBezTo>
                  <a:cubicBezTo>
                    <a:pt x="28" y="259"/>
                    <a:pt x="27" y="245"/>
                    <a:pt x="27" y="224"/>
                  </a:cubicBezTo>
                  <a:cubicBezTo>
                    <a:pt x="27" y="126"/>
                    <a:pt x="27" y="126"/>
                    <a:pt x="27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79"/>
                    <a:pt x="87" y="79"/>
                    <a:pt x="87" y="79"/>
                  </a:cubicBezTo>
                  <a:lnTo>
                    <a:pt x="127" y="79"/>
                  </a:lnTo>
                  <a:close/>
                </a:path>
              </a:pathLst>
            </a:custGeom>
            <a:solidFill>
              <a:srgbClr val="F8F4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75"/>
            <p:cNvSpPr/>
            <p:nvPr/>
          </p:nvSpPr>
          <p:spPr>
            <a:xfrm>
              <a:off x="7645501" y="2618477"/>
              <a:ext cx="671100" cy="675600"/>
            </a:xfrm>
            <a:prstGeom prst="ellipse">
              <a:avLst/>
            </a:prstGeom>
            <a:solidFill>
              <a:srgbClr val="C98B0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75"/>
            <p:cNvSpPr/>
            <p:nvPr/>
          </p:nvSpPr>
          <p:spPr>
            <a:xfrm>
              <a:off x="8060048" y="2818879"/>
              <a:ext cx="140855" cy="142000"/>
            </a:xfrm>
            <a:custGeom>
              <a:rect b="b" l="l" r="r" t="t"/>
              <a:pathLst>
                <a:path extrusionOk="0" h="113" w="113">
                  <a:moveTo>
                    <a:pt x="56" y="0"/>
                  </a:moveTo>
                  <a:cubicBezTo>
                    <a:pt x="88" y="0"/>
                    <a:pt x="113" y="26"/>
                    <a:pt x="113" y="57"/>
                  </a:cubicBezTo>
                  <a:cubicBezTo>
                    <a:pt x="113" y="88"/>
                    <a:pt x="88" y="113"/>
                    <a:pt x="57" y="113"/>
                  </a:cubicBezTo>
                  <a:cubicBezTo>
                    <a:pt x="25" y="113"/>
                    <a:pt x="0" y="88"/>
                    <a:pt x="0" y="57"/>
                  </a:cubicBezTo>
                  <a:cubicBezTo>
                    <a:pt x="0" y="25"/>
                    <a:pt x="25" y="0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>
              <a:off x="8044016" y="2972331"/>
              <a:ext cx="168339" cy="127112"/>
            </a:xfrm>
            <a:custGeom>
              <a:rect b="b" l="l" r="r" t="t"/>
              <a:pathLst>
                <a:path extrusionOk="0" h="101" w="135">
                  <a:moveTo>
                    <a:pt x="69" y="96"/>
                  </a:moveTo>
                  <a:cubicBezTo>
                    <a:pt x="52" y="96"/>
                    <a:pt x="35" y="96"/>
                    <a:pt x="18" y="96"/>
                  </a:cubicBezTo>
                  <a:cubicBezTo>
                    <a:pt x="14" y="95"/>
                    <a:pt x="9" y="97"/>
                    <a:pt x="7" y="91"/>
                  </a:cubicBezTo>
                  <a:cubicBezTo>
                    <a:pt x="0" y="65"/>
                    <a:pt x="12" y="31"/>
                    <a:pt x="34" y="16"/>
                  </a:cubicBezTo>
                  <a:cubicBezTo>
                    <a:pt x="54" y="2"/>
                    <a:pt x="75" y="0"/>
                    <a:pt x="96" y="11"/>
                  </a:cubicBezTo>
                  <a:cubicBezTo>
                    <a:pt x="119" y="23"/>
                    <a:pt x="131" y="43"/>
                    <a:pt x="131" y="69"/>
                  </a:cubicBezTo>
                  <a:cubicBezTo>
                    <a:pt x="132" y="101"/>
                    <a:pt x="135" y="95"/>
                    <a:pt x="105" y="96"/>
                  </a:cubicBezTo>
                  <a:cubicBezTo>
                    <a:pt x="93" y="96"/>
                    <a:pt x="81" y="96"/>
                    <a:pt x="69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75"/>
            <p:cNvSpPr/>
            <p:nvPr/>
          </p:nvSpPr>
          <p:spPr>
            <a:xfrm>
              <a:off x="7900871" y="2846363"/>
              <a:ext cx="129403" cy="127112"/>
            </a:xfrm>
            <a:custGeom>
              <a:rect b="b" l="l" r="r" t="t"/>
              <a:pathLst>
                <a:path extrusionOk="0" h="101" w="103">
                  <a:moveTo>
                    <a:pt x="51" y="0"/>
                  </a:moveTo>
                  <a:cubicBezTo>
                    <a:pt x="80" y="0"/>
                    <a:pt x="102" y="22"/>
                    <a:pt x="102" y="51"/>
                  </a:cubicBezTo>
                  <a:cubicBezTo>
                    <a:pt x="103" y="79"/>
                    <a:pt x="80" y="101"/>
                    <a:pt x="52" y="101"/>
                  </a:cubicBezTo>
                  <a:cubicBezTo>
                    <a:pt x="24" y="101"/>
                    <a:pt x="1" y="79"/>
                    <a:pt x="1" y="51"/>
                  </a:cubicBezTo>
                  <a:cubicBezTo>
                    <a:pt x="0" y="23"/>
                    <a:pt x="23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75"/>
            <p:cNvSpPr/>
            <p:nvPr/>
          </p:nvSpPr>
          <p:spPr>
            <a:xfrm>
              <a:off x="7885984" y="2979202"/>
              <a:ext cx="153451" cy="114516"/>
            </a:xfrm>
            <a:custGeom>
              <a:rect b="b" l="l" r="r" t="t"/>
              <a:pathLst>
                <a:path extrusionOk="0" h="91" w="123">
                  <a:moveTo>
                    <a:pt x="63" y="91"/>
                  </a:moveTo>
                  <a:cubicBezTo>
                    <a:pt x="48" y="91"/>
                    <a:pt x="32" y="91"/>
                    <a:pt x="18" y="91"/>
                  </a:cubicBezTo>
                  <a:cubicBezTo>
                    <a:pt x="13" y="91"/>
                    <a:pt x="9" y="91"/>
                    <a:pt x="7" y="85"/>
                  </a:cubicBezTo>
                  <a:cubicBezTo>
                    <a:pt x="0" y="58"/>
                    <a:pt x="18" y="22"/>
                    <a:pt x="45" y="12"/>
                  </a:cubicBezTo>
                  <a:cubicBezTo>
                    <a:pt x="77" y="0"/>
                    <a:pt x="114" y="23"/>
                    <a:pt x="119" y="57"/>
                  </a:cubicBezTo>
                  <a:cubicBezTo>
                    <a:pt x="123" y="91"/>
                    <a:pt x="123" y="91"/>
                    <a:pt x="90" y="91"/>
                  </a:cubicBezTo>
                  <a:cubicBezTo>
                    <a:pt x="81" y="91"/>
                    <a:pt x="72" y="91"/>
                    <a:pt x="63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75"/>
            <p:cNvSpPr/>
            <p:nvPr/>
          </p:nvSpPr>
          <p:spPr>
            <a:xfrm>
              <a:off x="7758871" y="2870412"/>
              <a:ext cx="113371" cy="115661"/>
            </a:xfrm>
            <a:custGeom>
              <a:rect b="b" l="l" r="r" t="t"/>
              <a:pathLst>
                <a:path extrusionOk="0" h="92" w="91">
                  <a:moveTo>
                    <a:pt x="91" y="46"/>
                  </a:moveTo>
                  <a:cubicBezTo>
                    <a:pt x="91" y="72"/>
                    <a:pt x="71" y="92"/>
                    <a:pt x="46" y="92"/>
                  </a:cubicBezTo>
                  <a:cubicBezTo>
                    <a:pt x="20" y="92"/>
                    <a:pt x="0" y="71"/>
                    <a:pt x="0" y="46"/>
                  </a:cubicBezTo>
                  <a:cubicBezTo>
                    <a:pt x="0" y="21"/>
                    <a:pt x="21" y="1"/>
                    <a:pt x="46" y="1"/>
                  </a:cubicBezTo>
                  <a:cubicBezTo>
                    <a:pt x="71" y="0"/>
                    <a:pt x="91" y="21"/>
                    <a:pt x="91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75"/>
            <p:cNvSpPr/>
            <p:nvPr/>
          </p:nvSpPr>
          <p:spPr>
            <a:xfrm>
              <a:off x="7752000" y="2995234"/>
              <a:ext cx="131694" cy="98484"/>
            </a:xfrm>
            <a:custGeom>
              <a:rect b="b" l="l" r="r" t="t"/>
              <a:pathLst>
                <a:path extrusionOk="0" h="78" w="105">
                  <a:moveTo>
                    <a:pt x="51" y="78"/>
                  </a:moveTo>
                  <a:cubicBezTo>
                    <a:pt x="38" y="78"/>
                    <a:pt x="25" y="77"/>
                    <a:pt x="11" y="78"/>
                  </a:cubicBezTo>
                  <a:cubicBezTo>
                    <a:pt x="2" y="78"/>
                    <a:pt x="0" y="75"/>
                    <a:pt x="0" y="67"/>
                  </a:cubicBezTo>
                  <a:cubicBezTo>
                    <a:pt x="0" y="50"/>
                    <a:pt x="2" y="34"/>
                    <a:pt x="14" y="21"/>
                  </a:cubicBezTo>
                  <a:cubicBezTo>
                    <a:pt x="28" y="6"/>
                    <a:pt x="45" y="0"/>
                    <a:pt x="65" y="6"/>
                  </a:cubicBezTo>
                  <a:cubicBezTo>
                    <a:pt x="86" y="13"/>
                    <a:pt x="98" y="28"/>
                    <a:pt x="101" y="49"/>
                  </a:cubicBezTo>
                  <a:cubicBezTo>
                    <a:pt x="105" y="77"/>
                    <a:pt x="104" y="78"/>
                    <a:pt x="76" y="78"/>
                  </a:cubicBezTo>
                  <a:cubicBezTo>
                    <a:pt x="67" y="78"/>
                    <a:pt x="59" y="78"/>
                    <a:pt x="51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>
              <a:off x="6135035" y="4227425"/>
              <a:ext cx="713400" cy="719100"/>
            </a:xfrm>
            <a:prstGeom prst="ellipse">
              <a:avLst/>
            </a:prstGeom>
            <a:solidFill>
              <a:srgbClr val="074D6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75"/>
            <p:cNvSpPr/>
            <p:nvPr/>
          </p:nvSpPr>
          <p:spPr>
            <a:xfrm>
              <a:off x="6279325" y="4306441"/>
              <a:ext cx="249645" cy="251935"/>
            </a:xfrm>
            <a:custGeom>
              <a:rect b="b" l="l" r="r" t="t"/>
              <a:pathLst>
                <a:path extrusionOk="0" h="200" w="200">
                  <a:moveTo>
                    <a:pt x="41" y="53"/>
                  </a:moveTo>
                  <a:cubicBezTo>
                    <a:pt x="41" y="53"/>
                    <a:pt x="123" y="0"/>
                    <a:pt x="200" y="59"/>
                  </a:cubicBezTo>
                  <a:cubicBezTo>
                    <a:pt x="162" y="200"/>
                    <a:pt x="162" y="200"/>
                    <a:pt x="162" y="200"/>
                  </a:cubicBezTo>
                  <a:cubicBezTo>
                    <a:pt x="162" y="200"/>
                    <a:pt x="88" y="146"/>
                    <a:pt x="0" y="196"/>
                  </a:cubicBezTo>
                  <a:lnTo>
                    <a:pt x="41" y="53"/>
                  </a:lnTo>
                  <a:close/>
                </a:path>
              </a:pathLst>
            </a:custGeom>
            <a:solidFill>
              <a:srgbClr val="65CEF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75"/>
            <p:cNvSpPr/>
            <p:nvPr/>
          </p:nvSpPr>
          <p:spPr>
            <a:xfrm>
              <a:off x="6510648" y="4403780"/>
              <a:ext cx="251935" cy="255370"/>
            </a:xfrm>
            <a:custGeom>
              <a:rect b="b" l="l" r="r" t="t"/>
              <a:pathLst>
                <a:path extrusionOk="0" h="203" w="202">
                  <a:moveTo>
                    <a:pt x="40" y="0"/>
                  </a:moveTo>
                  <a:cubicBezTo>
                    <a:pt x="40" y="0"/>
                    <a:pt x="108" y="55"/>
                    <a:pt x="202" y="6"/>
                  </a:cubicBezTo>
                  <a:cubicBezTo>
                    <a:pt x="162" y="146"/>
                    <a:pt x="162" y="146"/>
                    <a:pt x="162" y="146"/>
                  </a:cubicBezTo>
                  <a:cubicBezTo>
                    <a:pt x="162" y="146"/>
                    <a:pt x="67" y="203"/>
                    <a:pt x="0" y="137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1CB8F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75"/>
            <p:cNvSpPr/>
            <p:nvPr/>
          </p:nvSpPr>
          <p:spPr>
            <a:xfrm>
              <a:off x="6222067" y="4520586"/>
              <a:ext cx="251935" cy="255370"/>
            </a:xfrm>
            <a:custGeom>
              <a:rect b="b" l="l" r="r" t="t"/>
              <a:pathLst>
                <a:path extrusionOk="0" h="203" w="202">
                  <a:moveTo>
                    <a:pt x="39" y="52"/>
                  </a:moveTo>
                  <a:cubicBezTo>
                    <a:pt x="39" y="52"/>
                    <a:pt x="131" y="0"/>
                    <a:pt x="202" y="61"/>
                  </a:cubicBezTo>
                  <a:cubicBezTo>
                    <a:pt x="158" y="203"/>
                    <a:pt x="158" y="203"/>
                    <a:pt x="158" y="203"/>
                  </a:cubicBezTo>
                  <a:cubicBezTo>
                    <a:pt x="158" y="203"/>
                    <a:pt x="101" y="148"/>
                    <a:pt x="0" y="193"/>
                  </a:cubicBezTo>
                  <a:lnTo>
                    <a:pt x="39" y="52"/>
                  </a:lnTo>
                  <a:close/>
                </a:path>
              </a:pathLst>
            </a:custGeom>
            <a:solidFill>
              <a:srgbClr val="1CB8F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75"/>
            <p:cNvSpPr/>
            <p:nvPr/>
          </p:nvSpPr>
          <p:spPr>
            <a:xfrm>
              <a:off x="6452245" y="4612198"/>
              <a:ext cx="242774" cy="255370"/>
            </a:xfrm>
            <a:custGeom>
              <a:rect b="b" l="l" r="r" t="t"/>
              <a:pathLst>
                <a:path extrusionOk="0" h="202" w="194">
                  <a:moveTo>
                    <a:pt x="38" y="0"/>
                  </a:moveTo>
                  <a:cubicBezTo>
                    <a:pt x="38" y="0"/>
                    <a:pt x="96" y="49"/>
                    <a:pt x="194" y="17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4"/>
                    <a:pt x="51" y="202"/>
                    <a:pt x="0" y="13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7F8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>
              <a:off x="5775455" y="4806875"/>
              <a:ext cx="429300" cy="432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75"/>
            <p:cNvSpPr/>
            <p:nvPr/>
          </p:nvSpPr>
          <p:spPr>
            <a:xfrm>
              <a:off x="5841874" y="4873295"/>
              <a:ext cx="297741" cy="300032"/>
            </a:xfrm>
            <a:custGeom>
              <a:rect b="b" l="l" r="r" t="t"/>
              <a:pathLst>
                <a:path extrusionOk="0" h="238" w="238">
                  <a:moveTo>
                    <a:pt x="74" y="53"/>
                  </a:moveTo>
                  <a:cubicBezTo>
                    <a:pt x="74" y="53"/>
                    <a:pt x="73" y="54"/>
                    <a:pt x="73" y="54"/>
                  </a:cubicBezTo>
                  <a:cubicBezTo>
                    <a:pt x="70" y="55"/>
                    <a:pt x="68" y="57"/>
                    <a:pt x="66" y="59"/>
                  </a:cubicBezTo>
                  <a:cubicBezTo>
                    <a:pt x="65" y="60"/>
                    <a:pt x="64" y="60"/>
                    <a:pt x="63" y="61"/>
                  </a:cubicBezTo>
                  <a:cubicBezTo>
                    <a:pt x="63" y="61"/>
                    <a:pt x="63" y="62"/>
                    <a:pt x="62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1" y="63"/>
                    <a:pt x="61" y="64"/>
                    <a:pt x="60" y="64"/>
                  </a:cubicBezTo>
                  <a:cubicBezTo>
                    <a:pt x="60" y="65"/>
                    <a:pt x="59" y="65"/>
                    <a:pt x="59" y="66"/>
                  </a:cubicBezTo>
                  <a:cubicBezTo>
                    <a:pt x="58" y="66"/>
                    <a:pt x="58" y="66"/>
                    <a:pt x="58" y="67"/>
                  </a:cubicBezTo>
                  <a:cubicBezTo>
                    <a:pt x="57" y="67"/>
                    <a:pt x="56" y="68"/>
                    <a:pt x="56" y="69"/>
                  </a:cubicBezTo>
                  <a:cubicBezTo>
                    <a:pt x="55" y="70"/>
                    <a:pt x="54" y="71"/>
                    <a:pt x="52" y="73"/>
                  </a:cubicBezTo>
                  <a:cubicBezTo>
                    <a:pt x="52" y="73"/>
                    <a:pt x="51" y="74"/>
                    <a:pt x="51" y="75"/>
                  </a:cubicBezTo>
                  <a:cubicBezTo>
                    <a:pt x="51" y="75"/>
                    <a:pt x="50" y="76"/>
                    <a:pt x="50" y="75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9" y="77"/>
                    <a:pt x="49" y="78"/>
                    <a:pt x="48" y="78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80"/>
                    <a:pt x="48" y="80"/>
                  </a:cubicBezTo>
                  <a:cubicBezTo>
                    <a:pt x="47" y="82"/>
                    <a:pt x="46" y="84"/>
                    <a:pt x="45" y="85"/>
                  </a:cubicBezTo>
                  <a:cubicBezTo>
                    <a:pt x="45" y="86"/>
                    <a:pt x="44" y="87"/>
                    <a:pt x="44" y="87"/>
                  </a:cubicBezTo>
                  <a:cubicBezTo>
                    <a:pt x="44" y="88"/>
                    <a:pt x="43" y="89"/>
                    <a:pt x="43" y="90"/>
                  </a:cubicBezTo>
                  <a:cubicBezTo>
                    <a:pt x="42" y="92"/>
                    <a:pt x="42" y="94"/>
                    <a:pt x="41" y="96"/>
                  </a:cubicBezTo>
                  <a:cubicBezTo>
                    <a:pt x="41" y="97"/>
                    <a:pt x="40" y="99"/>
                    <a:pt x="40" y="100"/>
                  </a:cubicBezTo>
                  <a:cubicBezTo>
                    <a:pt x="40" y="101"/>
                    <a:pt x="39" y="103"/>
                    <a:pt x="39" y="105"/>
                  </a:cubicBezTo>
                  <a:cubicBezTo>
                    <a:pt x="39" y="106"/>
                    <a:pt x="39" y="107"/>
                    <a:pt x="39" y="108"/>
                  </a:cubicBezTo>
                  <a:cubicBezTo>
                    <a:pt x="39" y="110"/>
                    <a:pt x="39" y="111"/>
                    <a:pt x="38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38" y="116"/>
                    <a:pt x="38" y="118"/>
                    <a:pt x="39" y="121"/>
                  </a:cubicBezTo>
                  <a:cubicBezTo>
                    <a:pt x="39" y="123"/>
                    <a:pt x="39" y="125"/>
                    <a:pt x="39" y="127"/>
                  </a:cubicBezTo>
                  <a:cubicBezTo>
                    <a:pt x="40" y="130"/>
                    <a:pt x="40" y="132"/>
                    <a:pt x="41" y="134"/>
                  </a:cubicBezTo>
                  <a:cubicBezTo>
                    <a:pt x="42" y="135"/>
                    <a:pt x="42" y="136"/>
                    <a:pt x="42" y="137"/>
                  </a:cubicBezTo>
                  <a:cubicBezTo>
                    <a:pt x="42" y="137"/>
                    <a:pt x="42" y="138"/>
                    <a:pt x="42" y="138"/>
                  </a:cubicBezTo>
                  <a:cubicBezTo>
                    <a:pt x="43" y="139"/>
                    <a:pt x="44" y="141"/>
                    <a:pt x="44" y="142"/>
                  </a:cubicBezTo>
                  <a:cubicBezTo>
                    <a:pt x="45" y="144"/>
                    <a:pt x="46" y="146"/>
                    <a:pt x="47" y="147"/>
                  </a:cubicBezTo>
                  <a:cubicBezTo>
                    <a:pt x="48" y="148"/>
                    <a:pt x="49" y="149"/>
                    <a:pt x="50" y="150"/>
                  </a:cubicBezTo>
                  <a:cubicBezTo>
                    <a:pt x="50" y="151"/>
                    <a:pt x="51" y="152"/>
                    <a:pt x="52" y="153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4" y="155"/>
                    <a:pt x="55" y="156"/>
                    <a:pt x="56" y="156"/>
                  </a:cubicBezTo>
                  <a:cubicBezTo>
                    <a:pt x="56" y="157"/>
                    <a:pt x="57" y="157"/>
                    <a:pt x="57" y="157"/>
                  </a:cubicBezTo>
                  <a:cubicBezTo>
                    <a:pt x="58" y="157"/>
                    <a:pt x="58" y="158"/>
                    <a:pt x="59" y="158"/>
                  </a:cubicBezTo>
                  <a:cubicBezTo>
                    <a:pt x="59" y="158"/>
                    <a:pt x="60" y="159"/>
                    <a:pt x="61" y="159"/>
                  </a:cubicBezTo>
                  <a:cubicBezTo>
                    <a:pt x="62" y="160"/>
                    <a:pt x="63" y="161"/>
                    <a:pt x="64" y="160"/>
                  </a:cubicBezTo>
                  <a:cubicBezTo>
                    <a:pt x="65" y="161"/>
                    <a:pt x="65" y="161"/>
                    <a:pt x="66" y="160"/>
                  </a:cubicBezTo>
                  <a:cubicBezTo>
                    <a:pt x="68" y="160"/>
                    <a:pt x="69" y="158"/>
                    <a:pt x="69" y="156"/>
                  </a:cubicBezTo>
                  <a:cubicBezTo>
                    <a:pt x="69" y="155"/>
                    <a:pt x="70" y="154"/>
                    <a:pt x="70" y="153"/>
                  </a:cubicBezTo>
                  <a:cubicBezTo>
                    <a:pt x="70" y="152"/>
                    <a:pt x="71" y="151"/>
                    <a:pt x="71" y="150"/>
                  </a:cubicBezTo>
                  <a:cubicBezTo>
                    <a:pt x="71" y="149"/>
                    <a:pt x="71" y="148"/>
                    <a:pt x="71" y="147"/>
                  </a:cubicBezTo>
                  <a:cubicBezTo>
                    <a:pt x="72" y="146"/>
                    <a:pt x="72" y="144"/>
                    <a:pt x="71" y="143"/>
                  </a:cubicBezTo>
                  <a:cubicBezTo>
                    <a:pt x="71" y="142"/>
                    <a:pt x="71" y="142"/>
                    <a:pt x="70" y="141"/>
                  </a:cubicBezTo>
                  <a:cubicBezTo>
                    <a:pt x="70" y="141"/>
                    <a:pt x="70" y="140"/>
                    <a:pt x="69" y="140"/>
                  </a:cubicBezTo>
                  <a:cubicBezTo>
                    <a:pt x="68" y="139"/>
                    <a:pt x="67" y="138"/>
                    <a:pt x="67" y="136"/>
                  </a:cubicBezTo>
                  <a:cubicBezTo>
                    <a:pt x="67" y="136"/>
                    <a:pt x="67" y="136"/>
                    <a:pt x="66" y="136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5" y="134"/>
                    <a:pt x="65" y="133"/>
                    <a:pt x="64" y="131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63" y="128"/>
                    <a:pt x="62" y="126"/>
                    <a:pt x="62" y="123"/>
                  </a:cubicBezTo>
                  <a:cubicBezTo>
                    <a:pt x="62" y="120"/>
                    <a:pt x="62" y="118"/>
                    <a:pt x="62" y="115"/>
                  </a:cubicBezTo>
                  <a:cubicBezTo>
                    <a:pt x="62" y="113"/>
                    <a:pt x="62" y="111"/>
                    <a:pt x="62" y="110"/>
                  </a:cubicBezTo>
                  <a:cubicBezTo>
                    <a:pt x="63" y="107"/>
                    <a:pt x="63" y="104"/>
                    <a:pt x="64" y="100"/>
                  </a:cubicBezTo>
                  <a:cubicBezTo>
                    <a:pt x="65" y="98"/>
                    <a:pt x="66" y="96"/>
                    <a:pt x="67" y="94"/>
                  </a:cubicBezTo>
                  <a:cubicBezTo>
                    <a:pt x="68" y="91"/>
                    <a:pt x="69" y="88"/>
                    <a:pt x="71" y="86"/>
                  </a:cubicBezTo>
                  <a:cubicBezTo>
                    <a:pt x="72" y="85"/>
                    <a:pt x="72" y="84"/>
                    <a:pt x="73" y="8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3" y="82"/>
                    <a:pt x="74" y="81"/>
                    <a:pt x="75" y="81"/>
                  </a:cubicBezTo>
                  <a:cubicBezTo>
                    <a:pt x="76" y="79"/>
                    <a:pt x="78" y="77"/>
                    <a:pt x="80" y="76"/>
                  </a:cubicBezTo>
                  <a:cubicBezTo>
                    <a:pt x="81" y="75"/>
                    <a:pt x="82" y="74"/>
                    <a:pt x="83" y="72"/>
                  </a:cubicBezTo>
                  <a:cubicBezTo>
                    <a:pt x="85" y="71"/>
                    <a:pt x="86" y="70"/>
                    <a:pt x="88" y="69"/>
                  </a:cubicBezTo>
                  <a:cubicBezTo>
                    <a:pt x="89" y="68"/>
                    <a:pt x="90" y="68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3" y="67"/>
                    <a:pt x="93" y="66"/>
                    <a:pt x="93" y="66"/>
                  </a:cubicBezTo>
                  <a:cubicBezTo>
                    <a:pt x="95" y="66"/>
                    <a:pt x="97" y="65"/>
                    <a:pt x="98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4"/>
                    <a:pt x="100" y="64"/>
                    <a:pt x="101" y="63"/>
                  </a:cubicBezTo>
                  <a:cubicBezTo>
                    <a:pt x="103" y="63"/>
                    <a:pt x="105" y="62"/>
                    <a:pt x="106" y="62"/>
                  </a:cubicBezTo>
                  <a:cubicBezTo>
                    <a:pt x="108" y="62"/>
                    <a:pt x="109" y="62"/>
                    <a:pt x="110" y="61"/>
                  </a:cubicBezTo>
                  <a:cubicBezTo>
                    <a:pt x="111" y="61"/>
                    <a:pt x="112" y="61"/>
                    <a:pt x="112" y="61"/>
                  </a:cubicBezTo>
                  <a:cubicBezTo>
                    <a:pt x="115" y="61"/>
                    <a:pt x="117" y="60"/>
                    <a:pt x="119" y="60"/>
                  </a:cubicBezTo>
                  <a:cubicBezTo>
                    <a:pt x="120" y="60"/>
                    <a:pt x="121" y="60"/>
                    <a:pt x="122" y="60"/>
                  </a:cubicBezTo>
                  <a:cubicBezTo>
                    <a:pt x="122" y="61"/>
                    <a:pt x="123" y="60"/>
                    <a:pt x="123" y="60"/>
                  </a:cubicBezTo>
                  <a:cubicBezTo>
                    <a:pt x="124" y="60"/>
                    <a:pt x="125" y="61"/>
                    <a:pt x="126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9" y="61"/>
                    <a:pt x="130" y="61"/>
                  </a:cubicBezTo>
                  <a:cubicBezTo>
                    <a:pt x="130" y="61"/>
                    <a:pt x="131" y="61"/>
                    <a:pt x="131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32" y="62"/>
                    <a:pt x="132" y="62"/>
                    <a:pt x="133" y="62"/>
                  </a:cubicBezTo>
                  <a:cubicBezTo>
                    <a:pt x="133" y="62"/>
                    <a:pt x="134" y="62"/>
                    <a:pt x="135" y="62"/>
                  </a:cubicBezTo>
                  <a:cubicBezTo>
                    <a:pt x="135" y="62"/>
                    <a:pt x="135" y="62"/>
                    <a:pt x="136" y="62"/>
                  </a:cubicBezTo>
                  <a:cubicBezTo>
                    <a:pt x="137" y="63"/>
                    <a:pt x="137" y="63"/>
                    <a:pt x="138" y="63"/>
                  </a:cubicBezTo>
                  <a:cubicBezTo>
                    <a:pt x="138" y="63"/>
                    <a:pt x="139" y="63"/>
                    <a:pt x="139" y="63"/>
                  </a:cubicBezTo>
                  <a:cubicBezTo>
                    <a:pt x="140" y="64"/>
                    <a:pt x="142" y="64"/>
                    <a:pt x="143" y="64"/>
                  </a:cubicBezTo>
                  <a:cubicBezTo>
                    <a:pt x="146" y="66"/>
                    <a:pt x="148" y="67"/>
                    <a:pt x="151" y="68"/>
                  </a:cubicBezTo>
                  <a:cubicBezTo>
                    <a:pt x="152" y="70"/>
                    <a:pt x="153" y="71"/>
                    <a:pt x="155" y="72"/>
                  </a:cubicBezTo>
                  <a:cubicBezTo>
                    <a:pt x="156" y="72"/>
                    <a:pt x="157" y="74"/>
                    <a:pt x="158" y="75"/>
                  </a:cubicBezTo>
                  <a:cubicBezTo>
                    <a:pt x="160" y="77"/>
                    <a:pt x="162" y="79"/>
                    <a:pt x="164" y="82"/>
                  </a:cubicBezTo>
                  <a:cubicBezTo>
                    <a:pt x="164" y="84"/>
                    <a:pt x="165" y="85"/>
                    <a:pt x="166" y="86"/>
                  </a:cubicBezTo>
                  <a:cubicBezTo>
                    <a:pt x="167" y="88"/>
                    <a:pt x="167" y="90"/>
                    <a:pt x="168" y="92"/>
                  </a:cubicBezTo>
                  <a:cubicBezTo>
                    <a:pt x="168" y="95"/>
                    <a:pt x="169" y="97"/>
                    <a:pt x="169" y="99"/>
                  </a:cubicBezTo>
                  <a:cubicBezTo>
                    <a:pt x="169" y="102"/>
                    <a:pt x="170" y="105"/>
                    <a:pt x="170" y="108"/>
                  </a:cubicBezTo>
                  <a:cubicBezTo>
                    <a:pt x="169" y="109"/>
                    <a:pt x="170" y="112"/>
                    <a:pt x="169" y="113"/>
                  </a:cubicBezTo>
                  <a:cubicBezTo>
                    <a:pt x="169" y="116"/>
                    <a:pt x="169" y="119"/>
                    <a:pt x="168" y="121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3"/>
                    <a:pt x="168" y="124"/>
                    <a:pt x="168" y="125"/>
                  </a:cubicBezTo>
                  <a:cubicBezTo>
                    <a:pt x="167" y="128"/>
                    <a:pt x="167" y="130"/>
                    <a:pt x="166" y="133"/>
                  </a:cubicBezTo>
                  <a:cubicBezTo>
                    <a:pt x="165" y="135"/>
                    <a:pt x="165" y="137"/>
                    <a:pt x="164" y="138"/>
                  </a:cubicBezTo>
                  <a:cubicBezTo>
                    <a:pt x="164" y="141"/>
                    <a:pt x="163" y="143"/>
                    <a:pt x="162" y="145"/>
                  </a:cubicBezTo>
                  <a:cubicBezTo>
                    <a:pt x="162" y="146"/>
                    <a:pt x="161" y="147"/>
                    <a:pt x="161" y="147"/>
                  </a:cubicBezTo>
                  <a:cubicBezTo>
                    <a:pt x="160" y="149"/>
                    <a:pt x="159" y="151"/>
                    <a:pt x="158" y="153"/>
                  </a:cubicBezTo>
                  <a:cubicBezTo>
                    <a:pt x="157" y="155"/>
                    <a:pt x="155" y="156"/>
                    <a:pt x="154" y="158"/>
                  </a:cubicBezTo>
                  <a:cubicBezTo>
                    <a:pt x="153" y="159"/>
                    <a:pt x="151" y="161"/>
                    <a:pt x="150" y="162"/>
                  </a:cubicBezTo>
                  <a:cubicBezTo>
                    <a:pt x="149" y="162"/>
                    <a:pt x="148" y="163"/>
                    <a:pt x="147" y="164"/>
                  </a:cubicBezTo>
                  <a:cubicBezTo>
                    <a:pt x="145" y="166"/>
                    <a:pt x="143" y="167"/>
                    <a:pt x="140" y="168"/>
                  </a:cubicBezTo>
                  <a:cubicBezTo>
                    <a:pt x="138" y="168"/>
                    <a:pt x="136" y="169"/>
                    <a:pt x="134" y="169"/>
                  </a:cubicBezTo>
                  <a:cubicBezTo>
                    <a:pt x="132" y="169"/>
                    <a:pt x="130" y="169"/>
                    <a:pt x="129" y="169"/>
                  </a:cubicBezTo>
                  <a:cubicBezTo>
                    <a:pt x="128" y="168"/>
                    <a:pt x="128" y="168"/>
                    <a:pt x="127" y="168"/>
                  </a:cubicBezTo>
                  <a:cubicBezTo>
                    <a:pt x="127" y="168"/>
                    <a:pt x="126" y="168"/>
                    <a:pt x="126" y="168"/>
                  </a:cubicBezTo>
                  <a:cubicBezTo>
                    <a:pt x="125" y="168"/>
                    <a:pt x="124" y="167"/>
                    <a:pt x="123" y="167"/>
                  </a:cubicBezTo>
                  <a:cubicBezTo>
                    <a:pt x="122" y="166"/>
                    <a:pt x="120" y="166"/>
                    <a:pt x="119" y="164"/>
                  </a:cubicBezTo>
                  <a:cubicBezTo>
                    <a:pt x="118" y="163"/>
                    <a:pt x="117" y="162"/>
                    <a:pt x="116" y="161"/>
                  </a:cubicBezTo>
                  <a:cubicBezTo>
                    <a:pt x="116" y="160"/>
                    <a:pt x="115" y="160"/>
                    <a:pt x="115" y="159"/>
                  </a:cubicBezTo>
                  <a:cubicBezTo>
                    <a:pt x="114" y="158"/>
                    <a:pt x="114" y="157"/>
                    <a:pt x="114" y="156"/>
                  </a:cubicBezTo>
                  <a:cubicBezTo>
                    <a:pt x="113" y="154"/>
                    <a:pt x="113" y="152"/>
                    <a:pt x="113" y="150"/>
                  </a:cubicBezTo>
                  <a:cubicBezTo>
                    <a:pt x="113" y="148"/>
                    <a:pt x="113" y="147"/>
                    <a:pt x="114" y="145"/>
                  </a:cubicBezTo>
                  <a:cubicBezTo>
                    <a:pt x="114" y="142"/>
                    <a:pt x="115" y="140"/>
                    <a:pt x="116" y="138"/>
                  </a:cubicBezTo>
                  <a:cubicBezTo>
                    <a:pt x="116" y="137"/>
                    <a:pt x="116" y="136"/>
                    <a:pt x="117" y="134"/>
                  </a:cubicBezTo>
                  <a:cubicBezTo>
                    <a:pt x="117" y="133"/>
                    <a:pt x="118" y="131"/>
                    <a:pt x="118" y="130"/>
                  </a:cubicBezTo>
                  <a:cubicBezTo>
                    <a:pt x="118" y="128"/>
                    <a:pt x="119" y="127"/>
                    <a:pt x="119" y="126"/>
                  </a:cubicBezTo>
                  <a:cubicBezTo>
                    <a:pt x="119" y="125"/>
                    <a:pt x="120" y="124"/>
                    <a:pt x="120" y="124"/>
                  </a:cubicBezTo>
                  <a:cubicBezTo>
                    <a:pt x="120" y="122"/>
                    <a:pt x="121" y="120"/>
                    <a:pt x="122" y="118"/>
                  </a:cubicBezTo>
                  <a:cubicBezTo>
                    <a:pt x="122" y="115"/>
                    <a:pt x="123" y="113"/>
                    <a:pt x="123" y="111"/>
                  </a:cubicBezTo>
                  <a:cubicBezTo>
                    <a:pt x="124" y="108"/>
                    <a:pt x="124" y="106"/>
                    <a:pt x="124" y="103"/>
                  </a:cubicBezTo>
                  <a:cubicBezTo>
                    <a:pt x="124" y="100"/>
                    <a:pt x="123" y="99"/>
                    <a:pt x="122" y="96"/>
                  </a:cubicBezTo>
                  <a:cubicBezTo>
                    <a:pt x="122" y="94"/>
                    <a:pt x="120" y="92"/>
                    <a:pt x="119" y="90"/>
                  </a:cubicBezTo>
                  <a:cubicBezTo>
                    <a:pt x="118" y="89"/>
                    <a:pt x="117" y="89"/>
                    <a:pt x="116" y="88"/>
                  </a:cubicBezTo>
                  <a:cubicBezTo>
                    <a:pt x="115" y="88"/>
                    <a:pt x="114" y="87"/>
                    <a:pt x="113" y="87"/>
                  </a:cubicBezTo>
                  <a:cubicBezTo>
                    <a:pt x="111" y="86"/>
                    <a:pt x="109" y="86"/>
                    <a:pt x="106" y="86"/>
                  </a:cubicBezTo>
                  <a:cubicBezTo>
                    <a:pt x="104" y="86"/>
                    <a:pt x="101" y="87"/>
                    <a:pt x="98" y="89"/>
                  </a:cubicBezTo>
                  <a:cubicBezTo>
                    <a:pt x="97" y="89"/>
                    <a:pt x="97" y="89"/>
                    <a:pt x="96" y="90"/>
                  </a:cubicBezTo>
                  <a:cubicBezTo>
                    <a:pt x="95" y="91"/>
                    <a:pt x="93" y="93"/>
                    <a:pt x="92" y="94"/>
                  </a:cubicBezTo>
                  <a:cubicBezTo>
                    <a:pt x="91" y="95"/>
                    <a:pt x="90" y="96"/>
                    <a:pt x="90" y="97"/>
                  </a:cubicBezTo>
                  <a:cubicBezTo>
                    <a:pt x="87" y="101"/>
                    <a:pt x="86" y="104"/>
                    <a:pt x="85" y="108"/>
                  </a:cubicBezTo>
                  <a:cubicBezTo>
                    <a:pt x="85" y="110"/>
                    <a:pt x="85" y="112"/>
                    <a:pt x="85" y="115"/>
                  </a:cubicBezTo>
                  <a:cubicBezTo>
                    <a:pt x="85" y="117"/>
                    <a:pt x="85" y="119"/>
                    <a:pt x="85" y="121"/>
                  </a:cubicBezTo>
                  <a:cubicBezTo>
                    <a:pt x="85" y="123"/>
                    <a:pt x="85" y="124"/>
                    <a:pt x="85" y="127"/>
                  </a:cubicBezTo>
                  <a:cubicBezTo>
                    <a:pt x="86" y="129"/>
                    <a:pt x="87" y="132"/>
                    <a:pt x="88" y="135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8" y="136"/>
                    <a:pt x="88" y="136"/>
                    <a:pt x="88" y="137"/>
                  </a:cubicBezTo>
                  <a:cubicBezTo>
                    <a:pt x="88" y="137"/>
                    <a:pt x="88" y="138"/>
                    <a:pt x="88" y="138"/>
                  </a:cubicBezTo>
                  <a:cubicBezTo>
                    <a:pt x="88" y="139"/>
                    <a:pt x="87" y="139"/>
                    <a:pt x="87" y="140"/>
                  </a:cubicBezTo>
                  <a:cubicBezTo>
                    <a:pt x="87" y="140"/>
                    <a:pt x="87" y="141"/>
                    <a:pt x="87" y="141"/>
                  </a:cubicBezTo>
                  <a:cubicBezTo>
                    <a:pt x="87" y="142"/>
                    <a:pt x="87" y="142"/>
                    <a:pt x="87" y="143"/>
                  </a:cubicBezTo>
                  <a:cubicBezTo>
                    <a:pt x="86" y="143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6"/>
                    <a:pt x="86" y="146"/>
                    <a:pt x="86" y="147"/>
                  </a:cubicBezTo>
                  <a:cubicBezTo>
                    <a:pt x="86" y="147"/>
                    <a:pt x="86" y="147"/>
                    <a:pt x="86" y="148"/>
                  </a:cubicBezTo>
                  <a:cubicBezTo>
                    <a:pt x="85" y="148"/>
                    <a:pt x="85" y="150"/>
                    <a:pt x="85" y="151"/>
                  </a:cubicBezTo>
                  <a:cubicBezTo>
                    <a:pt x="85" y="151"/>
                    <a:pt x="84" y="151"/>
                    <a:pt x="85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52"/>
                    <a:pt x="84" y="152"/>
                    <a:pt x="84" y="153"/>
                  </a:cubicBezTo>
                  <a:cubicBezTo>
                    <a:pt x="84" y="153"/>
                    <a:pt x="84" y="154"/>
                    <a:pt x="84" y="154"/>
                  </a:cubicBezTo>
                  <a:cubicBezTo>
                    <a:pt x="84" y="154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6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83" y="156"/>
                    <a:pt x="83" y="157"/>
                    <a:pt x="83" y="157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3" y="159"/>
                    <a:pt x="83" y="160"/>
                    <a:pt x="83" y="160"/>
                  </a:cubicBezTo>
                  <a:cubicBezTo>
                    <a:pt x="83" y="161"/>
                    <a:pt x="83" y="161"/>
                    <a:pt x="83" y="161"/>
                  </a:cubicBezTo>
                  <a:cubicBezTo>
                    <a:pt x="82" y="162"/>
                    <a:pt x="82" y="164"/>
                    <a:pt x="81" y="166"/>
                  </a:cubicBezTo>
                  <a:cubicBezTo>
                    <a:pt x="81" y="167"/>
                    <a:pt x="81" y="169"/>
                    <a:pt x="80" y="170"/>
                  </a:cubicBezTo>
                  <a:cubicBezTo>
                    <a:pt x="80" y="171"/>
                    <a:pt x="80" y="173"/>
                    <a:pt x="79" y="174"/>
                  </a:cubicBezTo>
                  <a:cubicBezTo>
                    <a:pt x="79" y="175"/>
                    <a:pt x="79" y="175"/>
                    <a:pt x="79" y="177"/>
                  </a:cubicBezTo>
                  <a:cubicBezTo>
                    <a:pt x="79" y="177"/>
                    <a:pt x="79" y="178"/>
                    <a:pt x="79" y="178"/>
                  </a:cubicBezTo>
                  <a:cubicBezTo>
                    <a:pt x="78" y="180"/>
                    <a:pt x="78" y="182"/>
                    <a:pt x="77" y="183"/>
                  </a:cubicBezTo>
                  <a:cubicBezTo>
                    <a:pt x="77" y="185"/>
                    <a:pt x="76" y="187"/>
                    <a:pt x="76" y="189"/>
                  </a:cubicBezTo>
                  <a:cubicBezTo>
                    <a:pt x="75" y="191"/>
                    <a:pt x="75" y="193"/>
                    <a:pt x="74" y="195"/>
                  </a:cubicBezTo>
                  <a:cubicBezTo>
                    <a:pt x="74" y="197"/>
                    <a:pt x="73" y="199"/>
                    <a:pt x="73" y="201"/>
                  </a:cubicBezTo>
                  <a:cubicBezTo>
                    <a:pt x="73" y="202"/>
                    <a:pt x="73" y="203"/>
                    <a:pt x="72" y="204"/>
                  </a:cubicBezTo>
                  <a:cubicBezTo>
                    <a:pt x="72" y="206"/>
                    <a:pt x="72" y="207"/>
                    <a:pt x="72" y="209"/>
                  </a:cubicBezTo>
                  <a:cubicBezTo>
                    <a:pt x="71" y="211"/>
                    <a:pt x="71" y="213"/>
                    <a:pt x="71" y="215"/>
                  </a:cubicBezTo>
                  <a:cubicBezTo>
                    <a:pt x="71" y="216"/>
                    <a:pt x="71" y="218"/>
                    <a:pt x="71" y="220"/>
                  </a:cubicBezTo>
                  <a:cubicBezTo>
                    <a:pt x="71" y="222"/>
                    <a:pt x="71" y="223"/>
                    <a:pt x="71" y="225"/>
                  </a:cubicBezTo>
                  <a:cubicBezTo>
                    <a:pt x="71" y="226"/>
                    <a:pt x="71" y="226"/>
                    <a:pt x="71" y="227"/>
                  </a:cubicBezTo>
                  <a:cubicBezTo>
                    <a:pt x="71" y="227"/>
                    <a:pt x="71" y="228"/>
                    <a:pt x="70" y="227"/>
                  </a:cubicBezTo>
                  <a:cubicBezTo>
                    <a:pt x="70" y="227"/>
                    <a:pt x="69" y="227"/>
                    <a:pt x="68" y="226"/>
                  </a:cubicBezTo>
                  <a:cubicBezTo>
                    <a:pt x="66" y="225"/>
                    <a:pt x="64" y="224"/>
                    <a:pt x="62" y="223"/>
                  </a:cubicBezTo>
                  <a:cubicBezTo>
                    <a:pt x="62" y="223"/>
                    <a:pt x="61" y="222"/>
                    <a:pt x="60" y="222"/>
                  </a:cubicBezTo>
                  <a:cubicBezTo>
                    <a:pt x="59" y="221"/>
                    <a:pt x="58" y="221"/>
                    <a:pt x="56" y="220"/>
                  </a:cubicBezTo>
                  <a:cubicBezTo>
                    <a:pt x="55" y="219"/>
                    <a:pt x="55" y="219"/>
                    <a:pt x="54" y="218"/>
                  </a:cubicBezTo>
                  <a:cubicBezTo>
                    <a:pt x="54" y="218"/>
                    <a:pt x="54" y="218"/>
                    <a:pt x="54" y="218"/>
                  </a:cubicBezTo>
                  <a:cubicBezTo>
                    <a:pt x="53" y="218"/>
                    <a:pt x="52" y="217"/>
                    <a:pt x="51" y="217"/>
                  </a:cubicBezTo>
                  <a:cubicBezTo>
                    <a:pt x="50" y="216"/>
                    <a:pt x="49" y="215"/>
                    <a:pt x="48" y="214"/>
                  </a:cubicBezTo>
                  <a:cubicBezTo>
                    <a:pt x="47" y="213"/>
                    <a:pt x="45" y="212"/>
                    <a:pt x="44" y="211"/>
                  </a:cubicBezTo>
                  <a:cubicBezTo>
                    <a:pt x="43" y="210"/>
                    <a:pt x="41" y="208"/>
                    <a:pt x="39" y="207"/>
                  </a:cubicBezTo>
                  <a:cubicBezTo>
                    <a:pt x="39" y="206"/>
                    <a:pt x="38" y="206"/>
                    <a:pt x="37" y="205"/>
                  </a:cubicBezTo>
                  <a:cubicBezTo>
                    <a:pt x="37" y="204"/>
                    <a:pt x="36" y="204"/>
                    <a:pt x="36" y="203"/>
                  </a:cubicBezTo>
                  <a:cubicBezTo>
                    <a:pt x="36" y="203"/>
                    <a:pt x="35" y="203"/>
                    <a:pt x="35" y="203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5" y="203"/>
                    <a:pt x="34" y="202"/>
                    <a:pt x="33" y="201"/>
                  </a:cubicBezTo>
                  <a:cubicBezTo>
                    <a:pt x="33" y="201"/>
                    <a:pt x="32" y="200"/>
                    <a:pt x="32" y="200"/>
                  </a:cubicBezTo>
                  <a:cubicBezTo>
                    <a:pt x="32" y="200"/>
                    <a:pt x="32" y="199"/>
                    <a:pt x="32" y="199"/>
                  </a:cubicBezTo>
                  <a:cubicBezTo>
                    <a:pt x="31" y="198"/>
                    <a:pt x="30" y="198"/>
                    <a:pt x="29" y="197"/>
                  </a:cubicBezTo>
                  <a:cubicBezTo>
                    <a:pt x="28" y="196"/>
                    <a:pt x="28" y="195"/>
                    <a:pt x="27" y="194"/>
                  </a:cubicBezTo>
                  <a:cubicBezTo>
                    <a:pt x="27" y="194"/>
                    <a:pt x="27" y="194"/>
                    <a:pt x="26" y="193"/>
                  </a:cubicBezTo>
                  <a:cubicBezTo>
                    <a:pt x="26" y="193"/>
                    <a:pt x="26" y="192"/>
                    <a:pt x="25" y="191"/>
                  </a:cubicBezTo>
                  <a:cubicBezTo>
                    <a:pt x="24" y="191"/>
                    <a:pt x="24" y="190"/>
                    <a:pt x="23" y="189"/>
                  </a:cubicBezTo>
                  <a:cubicBezTo>
                    <a:pt x="23" y="189"/>
                    <a:pt x="23" y="189"/>
                    <a:pt x="23" y="188"/>
                  </a:cubicBezTo>
                  <a:cubicBezTo>
                    <a:pt x="23" y="188"/>
                    <a:pt x="23" y="188"/>
                    <a:pt x="23" y="188"/>
                  </a:cubicBezTo>
                  <a:cubicBezTo>
                    <a:pt x="22" y="187"/>
                    <a:pt x="22" y="186"/>
                    <a:pt x="21" y="186"/>
                  </a:cubicBezTo>
                  <a:cubicBezTo>
                    <a:pt x="21" y="186"/>
                    <a:pt x="21" y="185"/>
                    <a:pt x="21" y="185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21" y="185"/>
                    <a:pt x="21" y="185"/>
                    <a:pt x="20" y="185"/>
                  </a:cubicBezTo>
                  <a:cubicBezTo>
                    <a:pt x="20" y="184"/>
                    <a:pt x="19" y="183"/>
                    <a:pt x="19" y="183"/>
                  </a:cubicBezTo>
                  <a:cubicBezTo>
                    <a:pt x="19" y="182"/>
                    <a:pt x="18" y="182"/>
                    <a:pt x="18" y="181"/>
                  </a:cubicBezTo>
                  <a:cubicBezTo>
                    <a:pt x="18" y="181"/>
                    <a:pt x="18" y="181"/>
                    <a:pt x="18" y="181"/>
                  </a:cubicBezTo>
                  <a:cubicBezTo>
                    <a:pt x="17" y="180"/>
                    <a:pt x="17" y="179"/>
                    <a:pt x="16" y="179"/>
                  </a:cubicBezTo>
                  <a:cubicBezTo>
                    <a:pt x="16" y="178"/>
                    <a:pt x="15" y="177"/>
                    <a:pt x="15" y="176"/>
                  </a:cubicBezTo>
                  <a:cubicBezTo>
                    <a:pt x="15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3" y="173"/>
                    <a:pt x="13" y="172"/>
                    <a:pt x="12" y="171"/>
                  </a:cubicBezTo>
                  <a:cubicBezTo>
                    <a:pt x="12" y="171"/>
                    <a:pt x="12" y="170"/>
                    <a:pt x="12" y="170"/>
                  </a:cubicBezTo>
                  <a:cubicBezTo>
                    <a:pt x="12" y="170"/>
                    <a:pt x="12" y="170"/>
                    <a:pt x="12" y="169"/>
                  </a:cubicBezTo>
                  <a:cubicBezTo>
                    <a:pt x="12" y="169"/>
                    <a:pt x="11" y="169"/>
                    <a:pt x="11" y="168"/>
                  </a:cubicBezTo>
                  <a:cubicBezTo>
                    <a:pt x="11" y="168"/>
                    <a:pt x="11" y="168"/>
                    <a:pt x="11" y="167"/>
                  </a:cubicBezTo>
                  <a:cubicBezTo>
                    <a:pt x="10" y="167"/>
                    <a:pt x="10" y="167"/>
                    <a:pt x="10" y="167"/>
                  </a:cubicBezTo>
                  <a:cubicBezTo>
                    <a:pt x="10" y="166"/>
                    <a:pt x="10" y="165"/>
                    <a:pt x="9" y="165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4"/>
                    <a:pt x="9" y="164"/>
                    <a:pt x="9" y="164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9" y="163"/>
                    <a:pt x="8" y="162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0"/>
                    <a:pt x="8" y="160"/>
                    <a:pt x="7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7" y="157"/>
                    <a:pt x="6" y="157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5"/>
                    <a:pt x="6" y="155"/>
                  </a:cubicBezTo>
                  <a:cubicBezTo>
                    <a:pt x="6" y="155"/>
                    <a:pt x="6" y="155"/>
                    <a:pt x="6" y="154"/>
                  </a:cubicBezTo>
                  <a:cubicBezTo>
                    <a:pt x="6" y="154"/>
                    <a:pt x="5" y="154"/>
                    <a:pt x="5" y="154"/>
                  </a:cubicBezTo>
                  <a:cubicBezTo>
                    <a:pt x="5" y="154"/>
                    <a:pt x="5" y="153"/>
                    <a:pt x="5" y="153"/>
                  </a:cubicBezTo>
                  <a:cubicBezTo>
                    <a:pt x="5" y="153"/>
                    <a:pt x="5" y="152"/>
                    <a:pt x="5" y="152"/>
                  </a:cubicBezTo>
                  <a:cubicBezTo>
                    <a:pt x="5" y="152"/>
                    <a:pt x="5" y="152"/>
                    <a:pt x="5" y="151"/>
                  </a:cubicBezTo>
                  <a:cubicBezTo>
                    <a:pt x="4" y="151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3" y="147"/>
                    <a:pt x="3" y="146"/>
                  </a:cubicBezTo>
                  <a:cubicBezTo>
                    <a:pt x="3" y="146"/>
                    <a:pt x="3" y="145"/>
                    <a:pt x="3" y="144"/>
                  </a:cubicBezTo>
                  <a:cubicBezTo>
                    <a:pt x="3" y="144"/>
                    <a:pt x="3" y="144"/>
                    <a:pt x="3" y="143"/>
                  </a:cubicBezTo>
                  <a:cubicBezTo>
                    <a:pt x="3" y="143"/>
                    <a:pt x="3" y="143"/>
                    <a:pt x="3" y="142"/>
                  </a:cubicBezTo>
                  <a:cubicBezTo>
                    <a:pt x="3" y="142"/>
                    <a:pt x="2" y="142"/>
                    <a:pt x="2" y="142"/>
                  </a:cubicBezTo>
                  <a:cubicBezTo>
                    <a:pt x="2" y="142"/>
                    <a:pt x="2" y="141"/>
                    <a:pt x="2" y="141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8"/>
                    <a:pt x="1" y="137"/>
                    <a:pt x="1" y="136"/>
                  </a:cubicBezTo>
                  <a:cubicBezTo>
                    <a:pt x="1" y="136"/>
                    <a:pt x="1" y="135"/>
                    <a:pt x="1" y="135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4"/>
                    <a:pt x="1" y="134"/>
                    <a:pt x="1" y="133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1" y="133"/>
                    <a:pt x="1" y="133"/>
                    <a:pt x="1" y="132"/>
                  </a:cubicBezTo>
                  <a:cubicBezTo>
                    <a:pt x="1" y="132"/>
                    <a:pt x="1" y="132"/>
                    <a:pt x="1" y="131"/>
                  </a:cubicBezTo>
                  <a:cubicBezTo>
                    <a:pt x="1" y="131"/>
                    <a:pt x="1" y="131"/>
                    <a:pt x="1" y="130"/>
                  </a:cubicBezTo>
                  <a:cubicBezTo>
                    <a:pt x="1" y="130"/>
                    <a:pt x="1" y="130"/>
                    <a:pt x="1" y="130"/>
                  </a:cubicBezTo>
                  <a:cubicBezTo>
                    <a:pt x="1" y="130"/>
                    <a:pt x="1" y="129"/>
                    <a:pt x="1" y="129"/>
                  </a:cubicBezTo>
                  <a:cubicBezTo>
                    <a:pt x="1" y="129"/>
                    <a:pt x="1" y="129"/>
                    <a:pt x="1" y="128"/>
                  </a:cubicBezTo>
                  <a:cubicBezTo>
                    <a:pt x="1" y="128"/>
                    <a:pt x="1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1" y="125"/>
                    <a:pt x="0" y="124"/>
                    <a:pt x="0" y="124"/>
                  </a:cubicBezTo>
                  <a:cubicBezTo>
                    <a:pt x="0" y="122"/>
                    <a:pt x="0" y="120"/>
                    <a:pt x="0" y="119"/>
                  </a:cubicBezTo>
                  <a:cubicBezTo>
                    <a:pt x="0" y="118"/>
                    <a:pt x="0" y="118"/>
                    <a:pt x="0" y="117"/>
                  </a:cubicBezTo>
                  <a:cubicBezTo>
                    <a:pt x="0" y="116"/>
                    <a:pt x="0" y="115"/>
                    <a:pt x="0" y="114"/>
                  </a:cubicBezTo>
                  <a:cubicBezTo>
                    <a:pt x="0" y="113"/>
                    <a:pt x="0" y="112"/>
                    <a:pt x="0" y="112"/>
                  </a:cubicBezTo>
                  <a:cubicBezTo>
                    <a:pt x="0" y="111"/>
                    <a:pt x="1" y="111"/>
                    <a:pt x="0" y="110"/>
                  </a:cubicBezTo>
                  <a:cubicBezTo>
                    <a:pt x="0" y="110"/>
                    <a:pt x="0" y="110"/>
                    <a:pt x="0" y="109"/>
                  </a:cubicBezTo>
                  <a:cubicBezTo>
                    <a:pt x="1" y="109"/>
                    <a:pt x="1" y="109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7"/>
                  </a:cubicBezTo>
                  <a:cubicBezTo>
                    <a:pt x="1" y="107"/>
                    <a:pt x="1" y="107"/>
                    <a:pt x="1" y="106"/>
                  </a:cubicBezTo>
                  <a:cubicBezTo>
                    <a:pt x="1" y="105"/>
                    <a:pt x="1" y="105"/>
                    <a:pt x="1" y="104"/>
                  </a:cubicBezTo>
                  <a:cubicBezTo>
                    <a:pt x="1" y="104"/>
                    <a:pt x="1" y="104"/>
                    <a:pt x="1" y="104"/>
                  </a:cubicBezTo>
                  <a:cubicBezTo>
                    <a:pt x="1" y="104"/>
                    <a:pt x="1" y="103"/>
                    <a:pt x="1" y="103"/>
                  </a:cubicBezTo>
                  <a:cubicBezTo>
                    <a:pt x="2" y="100"/>
                    <a:pt x="2" y="97"/>
                    <a:pt x="3" y="94"/>
                  </a:cubicBezTo>
                  <a:cubicBezTo>
                    <a:pt x="3" y="91"/>
                    <a:pt x="4" y="89"/>
                    <a:pt x="5" y="87"/>
                  </a:cubicBezTo>
                  <a:cubicBezTo>
                    <a:pt x="5" y="86"/>
                    <a:pt x="5" y="85"/>
                    <a:pt x="5" y="85"/>
                  </a:cubicBezTo>
                  <a:cubicBezTo>
                    <a:pt x="5" y="85"/>
                    <a:pt x="5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3"/>
                    <a:pt x="6" y="81"/>
                    <a:pt x="7" y="80"/>
                  </a:cubicBezTo>
                  <a:cubicBezTo>
                    <a:pt x="7" y="78"/>
                    <a:pt x="8" y="76"/>
                    <a:pt x="9" y="74"/>
                  </a:cubicBezTo>
                  <a:cubicBezTo>
                    <a:pt x="9" y="73"/>
                    <a:pt x="10" y="71"/>
                    <a:pt x="11" y="70"/>
                  </a:cubicBezTo>
                  <a:cubicBezTo>
                    <a:pt x="12" y="68"/>
                    <a:pt x="12" y="66"/>
                    <a:pt x="13" y="64"/>
                  </a:cubicBezTo>
                  <a:cubicBezTo>
                    <a:pt x="14" y="63"/>
                    <a:pt x="15" y="62"/>
                    <a:pt x="15" y="61"/>
                  </a:cubicBezTo>
                  <a:cubicBezTo>
                    <a:pt x="16" y="59"/>
                    <a:pt x="17" y="58"/>
                    <a:pt x="18" y="56"/>
                  </a:cubicBezTo>
                  <a:cubicBezTo>
                    <a:pt x="19" y="55"/>
                    <a:pt x="20" y="54"/>
                    <a:pt x="21" y="52"/>
                  </a:cubicBezTo>
                  <a:cubicBezTo>
                    <a:pt x="22" y="51"/>
                    <a:pt x="23" y="49"/>
                    <a:pt x="24" y="48"/>
                  </a:cubicBezTo>
                  <a:cubicBezTo>
                    <a:pt x="24" y="47"/>
                    <a:pt x="25" y="47"/>
                    <a:pt x="25" y="46"/>
                  </a:cubicBezTo>
                  <a:cubicBezTo>
                    <a:pt x="26" y="46"/>
                    <a:pt x="26" y="45"/>
                    <a:pt x="27" y="44"/>
                  </a:cubicBezTo>
                  <a:cubicBezTo>
                    <a:pt x="28" y="43"/>
                    <a:pt x="29" y="41"/>
                    <a:pt x="31" y="40"/>
                  </a:cubicBezTo>
                  <a:cubicBezTo>
                    <a:pt x="31" y="39"/>
                    <a:pt x="32" y="38"/>
                    <a:pt x="33" y="37"/>
                  </a:cubicBezTo>
                  <a:cubicBezTo>
                    <a:pt x="35" y="35"/>
                    <a:pt x="36" y="34"/>
                    <a:pt x="38" y="32"/>
                  </a:cubicBezTo>
                  <a:cubicBezTo>
                    <a:pt x="39" y="31"/>
                    <a:pt x="40" y="30"/>
                    <a:pt x="42" y="29"/>
                  </a:cubicBezTo>
                  <a:cubicBezTo>
                    <a:pt x="43" y="28"/>
                    <a:pt x="45" y="26"/>
                    <a:pt x="46" y="25"/>
                  </a:cubicBezTo>
                  <a:cubicBezTo>
                    <a:pt x="48" y="24"/>
                    <a:pt x="50" y="22"/>
                    <a:pt x="52" y="21"/>
                  </a:cubicBezTo>
                  <a:cubicBezTo>
                    <a:pt x="52" y="21"/>
                    <a:pt x="52" y="21"/>
                    <a:pt x="53" y="20"/>
                  </a:cubicBezTo>
                  <a:cubicBezTo>
                    <a:pt x="55" y="19"/>
                    <a:pt x="57" y="18"/>
                    <a:pt x="58" y="17"/>
                  </a:cubicBezTo>
                  <a:cubicBezTo>
                    <a:pt x="59" y="16"/>
                    <a:pt x="60" y="16"/>
                    <a:pt x="61" y="15"/>
                  </a:cubicBezTo>
                  <a:cubicBezTo>
                    <a:pt x="63" y="14"/>
                    <a:pt x="65" y="13"/>
                    <a:pt x="67" y="13"/>
                  </a:cubicBezTo>
                  <a:cubicBezTo>
                    <a:pt x="68" y="12"/>
                    <a:pt x="69" y="11"/>
                    <a:pt x="71" y="11"/>
                  </a:cubicBezTo>
                  <a:cubicBezTo>
                    <a:pt x="72" y="10"/>
                    <a:pt x="73" y="9"/>
                    <a:pt x="75" y="9"/>
                  </a:cubicBezTo>
                  <a:cubicBezTo>
                    <a:pt x="76" y="8"/>
                    <a:pt x="77" y="8"/>
                    <a:pt x="79" y="7"/>
                  </a:cubicBezTo>
                  <a:cubicBezTo>
                    <a:pt x="80" y="7"/>
                    <a:pt x="81" y="6"/>
                    <a:pt x="83" y="6"/>
                  </a:cubicBezTo>
                  <a:cubicBezTo>
                    <a:pt x="85" y="5"/>
                    <a:pt x="86" y="5"/>
                    <a:pt x="88" y="5"/>
                  </a:cubicBezTo>
                  <a:cubicBezTo>
                    <a:pt x="89" y="4"/>
                    <a:pt x="91" y="4"/>
                    <a:pt x="92" y="3"/>
                  </a:cubicBezTo>
                  <a:cubicBezTo>
                    <a:pt x="94" y="3"/>
                    <a:pt x="95" y="2"/>
                    <a:pt x="97" y="2"/>
                  </a:cubicBezTo>
                  <a:cubicBezTo>
                    <a:pt x="98" y="2"/>
                    <a:pt x="99" y="2"/>
                    <a:pt x="100" y="2"/>
                  </a:cubicBezTo>
                  <a:cubicBezTo>
                    <a:pt x="101" y="2"/>
                    <a:pt x="102" y="2"/>
                    <a:pt x="103" y="1"/>
                  </a:cubicBezTo>
                  <a:cubicBezTo>
                    <a:pt x="104" y="1"/>
                    <a:pt x="104" y="1"/>
                    <a:pt x="105" y="1"/>
                  </a:cubicBezTo>
                  <a:cubicBezTo>
                    <a:pt x="108" y="1"/>
                    <a:pt x="110" y="1"/>
                    <a:pt x="113" y="1"/>
                  </a:cubicBezTo>
                  <a:cubicBezTo>
                    <a:pt x="115" y="1"/>
                    <a:pt x="116" y="1"/>
                    <a:pt x="117" y="1"/>
                  </a:cubicBezTo>
                  <a:cubicBezTo>
                    <a:pt x="119" y="0"/>
                    <a:pt x="120" y="0"/>
                    <a:pt x="122" y="0"/>
                  </a:cubicBezTo>
                  <a:cubicBezTo>
                    <a:pt x="124" y="1"/>
                    <a:pt x="126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30" y="1"/>
                    <a:pt x="132" y="1"/>
                    <a:pt x="133" y="1"/>
                  </a:cubicBezTo>
                  <a:cubicBezTo>
                    <a:pt x="136" y="1"/>
                    <a:pt x="138" y="2"/>
                    <a:pt x="141" y="2"/>
                  </a:cubicBezTo>
                  <a:cubicBezTo>
                    <a:pt x="142" y="3"/>
                    <a:pt x="144" y="3"/>
                    <a:pt x="145" y="3"/>
                  </a:cubicBezTo>
                  <a:cubicBezTo>
                    <a:pt x="147" y="4"/>
                    <a:pt x="148" y="4"/>
                    <a:pt x="149" y="4"/>
                  </a:cubicBezTo>
                  <a:cubicBezTo>
                    <a:pt x="151" y="5"/>
                    <a:pt x="152" y="5"/>
                    <a:pt x="154" y="5"/>
                  </a:cubicBezTo>
                  <a:cubicBezTo>
                    <a:pt x="155" y="6"/>
                    <a:pt x="156" y="6"/>
                    <a:pt x="157" y="7"/>
                  </a:cubicBezTo>
                  <a:cubicBezTo>
                    <a:pt x="158" y="7"/>
                    <a:pt x="159" y="7"/>
                    <a:pt x="160" y="7"/>
                  </a:cubicBezTo>
                  <a:cubicBezTo>
                    <a:pt x="160" y="8"/>
                    <a:pt x="160" y="8"/>
                    <a:pt x="161" y="8"/>
                  </a:cubicBezTo>
                  <a:cubicBezTo>
                    <a:pt x="161" y="8"/>
                    <a:pt x="161" y="8"/>
                    <a:pt x="162" y="8"/>
                  </a:cubicBezTo>
                  <a:cubicBezTo>
                    <a:pt x="163" y="9"/>
                    <a:pt x="164" y="9"/>
                    <a:pt x="165" y="10"/>
                  </a:cubicBezTo>
                  <a:cubicBezTo>
                    <a:pt x="166" y="10"/>
                    <a:pt x="167" y="11"/>
                    <a:pt x="168" y="11"/>
                  </a:cubicBezTo>
                  <a:cubicBezTo>
                    <a:pt x="169" y="11"/>
                    <a:pt x="170" y="11"/>
                    <a:pt x="170" y="12"/>
                  </a:cubicBezTo>
                  <a:cubicBezTo>
                    <a:pt x="172" y="13"/>
                    <a:pt x="173" y="13"/>
                    <a:pt x="175" y="14"/>
                  </a:cubicBezTo>
                  <a:cubicBezTo>
                    <a:pt x="175" y="14"/>
                    <a:pt x="175" y="15"/>
                    <a:pt x="175" y="15"/>
                  </a:cubicBezTo>
                  <a:cubicBezTo>
                    <a:pt x="178" y="16"/>
                    <a:pt x="180" y="17"/>
                    <a:pt x="183" y="19"/>
                  </a:cubicBezTo>
                  <a:cubicBezTo>
                    <a:pt x="184" y="20"/>
                    <a:pt x="185" y="21"/>
                    <a:pt x="187" y="22"/>
                  </a:cubicBezTo>
                  <a:cubicBezTo>
                    <a:pt x="189" y="23"/>
                    <a:pt x="191" y="25"/>
                    <a:pt x="194" y="27"/>
                  </a:cubicBezTo>
                  <a:cubicBezTo>
                    <a:pt x="195" y="28"/>
                    <a:pt x="197" y="29"/>
                    <a:pt x="198" y="31"/>
                  </a:cubicBezTo>
                  <a:cubicBezTo>
                    <a:pt x="200" y="32"/>
                    <a:pt x="201" y="33"/>
                    <a:pt x="202" y="34"/>
                  </a:cubicBezTo>
                  <a:cubicBezTo>
                    <a:pt x="203" y="35"/>
                    <a:pt x="204" y="36"/>
                    <a:pt x="205" y="37"/>
                  </a:cubicBezTo>
                  <a:cubicBezTo>
                    <a:pt x="206" y="39"/>
                    <a:pt x="207" y="40"/>
                    <a:pt x="209" y="42"/>
                  </a:cubicBezTo>
                  <a:cubicBezTo>
                    <a:pt x="210" y="43"/>
                    <a:pt x="211" y="44"/>
                    <a:pt x="212" y="46"/>
                  </a:cubicBezTo>
                  <a:cubicBezTo>
                    <a:pt x="213" y="47"/>
                    <a:pt x="214" y="48"/>
                    <a:pt x="215" y="49"/>
                  </a:cubicBezTo>
                  <a:cubicBezTo>
                    <a:pt x="216" y="51"/>
                    <a:pt x="218" y="53"/>
                    <a:pt x="219" y="56"/>
                  </a:cubicBezTo>
                  <a:cubicBezTo>
                    <a:pt x="220" y="58"/>
                    <a:pt x="222" y="60"/>
                    <a:pt x="223" y="62"/>
                  </a:cubicBezTo>
                  <a:cubicBezTo>
                    <a:pt x="224" y="63"/>
                    <a:pt x="224" y="64"/>
                    <a:pt x="225" y="66"/>
                  </a:cubicBezTo>
                  <a:cubicBezTo>
                    <a:pt x="226" y="68"/>
                    <a:pt x="227" y="69"/>
                    <a:pt x="227" y="71"/>
                  </a:cubicBezTo>
                  <a:cubicBezTo>
                    <a:pt x="228" y="73"/>
                    <a:pt x="229" y="74"/>
                    <a:pt x="229" y="76"/>
                  </a:cubicBezTo>
                  <a:cubicBezTo>
                    <a:pt x="230" y="76"/>
                    <a:pt x="230" y="77"/>
                    <a:pt x="230" y="78"/>
                  </a:cubicBezTo>
                  <a:cubicBezTo>
                    <a:pt x="231" y="79"/>
                    <a:pt x="231" y="81"/>
                    <a:pt x="232" y="82"/>
                  </a:cubicBezTo>
                  <a:cubicBezTo>
                    <a:pt x="232" y="84"/>
                    <a:pt x="233" y="85"/>
                    <a:pt x="233" y="87"/>
                  </a:cubicBezTo>
                  <a:cubicBezTo>
                    <a:pt x="234" y="88"/>
                    <a:pt x="234" y="88"/>
                    <a:pt x="234" y="89"/>
                  </a:cubicBezTo>
                  <a:cubicBezTo>
                    <a:pt x="235" y="92"/>
                    <a:pt x="235" y="96"/>
                    <a:pt x="236" y="99"/>
                  </a:cubicBezTo>
                  <a:cubicBezTo>
                    <a:pt x="236" y="101"/>
                    <a:pt x="237" y="103"/>
                    <a:pt x="237" y="105"/>
                  </a:cubicBezTo>
                  <a:cubicBezTo>
                    <a:pt x="237" y="107"/>
                    <a:pt x="237" y="108"/>
                    <a:pt x="237" y="110"/>
                  </a:cubicBezTo>
                  <a:cubicBezTo>
                    <a:pt x="237" y="111"/>
                    <a:pt x="237" y="112"/>
                    <a:pt x="237" y="113"/>
                  </a:cubicBezTo>
                  <a:cubicBezTo>
                    <a:pt x="238" y="116"/>
                    <a:pt x="238" y="119"/>
                    <a:pt x="238" y="122"/>
                  </a:cubicBezTo>
                  <a:cubicBezTo>
                    <a:pt x="238" y="124"/>
                    <a:pt x="237" y="127"/>
                    <a:pt x="237" y="129"/>
                  </a:cubicBezTo>
                  <a:cubicBezTo>
                    <a:pt x="237" y="130"/>
                    <a:pt x="237" y="132"/>
                    <a:pt x="237" y="133"/>
                  </a:cubicBezTo>
                  <a:cubicBezTo>
                    <a:pt x="237" y="134"/>
                    <a:pt x="237" y="136"/>
                    <a:pt x="236" y="137"/>
                  </a:cubicBezTo>
                  <a:cubicBezTo>
                    <a:pt x="236" y="138"/>
                    <a:pt x="236" y="140"/>
                    <a:pt x="236" y="141"/>
                  </a:cubicBezTo>
                  <a:cubicBezTo>
                    <a:pt x="235" y="143"/>
                    <a:pt x="235" y="145"/>
                    <a:pt x="235" y="146"/>
                  </a:cubicBezTo>
                  <a:cubicBezTo>
                    <a:pt x="234" y="147"/>
                    <a:pt x="234" y="148"/>
                    <a:pt x="234" y="149"/>
                  </a:cubicBezTo>
                  <a:cubicBezTo>
                    <a:pt x="233" y="150"/>
                    <a:pt x="233" y="152"/>
                    <a:pt x="233" y="153"/>
                  </a:cubicBezTo>
                  <a:cubicBezTo>
                    <a:pt x="232" y="155"/>
                    <a:pt x="231" y="156"/>
                    <a:pt x="231" y="158"/>
                  </a:cubicBezTo>
                  <a:cubicBezTo>
                    <a:pt x="230" y="160"/>
                    <a:pt x="230" y="161"/>
                    <a:pt x="229" y="162"/>
                  </a:cubicBezTo>
                  <a:cubicBezTo>
                    <a:pt x="229" y="164"/>
                    <a:pt x="228" y="165"/>
                    <a:pt x="228" y="166"/>
                  </a:cubicBezTo>
                  <a:cubicBezTo>
                    <a:pt x="227" y="167"/>
                    <a:pt x="227" y="168"/>
                    <a:pt x="226" y="169"/>
                  </a:cubicBezTo>
                  <a:cubicBezTo>
                    <a:pt x="226" y="171"/>
                    <a:pt x="225" y="172"/>
                    <a:pt x="225" y="173"/>
                  </a:cubicBezTo>
                  <a:cubicBezTo>
                    <a:pt x="224" y="174"/>
                    <a:pt x="224" y="174"/>
                    <a:pt x="223" y="175"/>
                  </a:cubicBezTo>
                  <a:cubicBezTo>
                    <a:pt x="223" y="175"/>
                    <a:pt x="223" y="176"/>
                    <a:pt x="222" y="177"/>
                  </a:cubicBezTo>
                  <a:cubicBezTo>
                    <a:pt x="222" y="177"/>
                    <a:pt x="222" y="178"/>
                    <a:pt x="222" y="178"/>
                  </a:cubicBezTo>
                  <a:cubicBezTo>
                    <a:pt x="221" y="180"/>
                    <a:pt x="220" y="181"/>
                    <a:pt x="219" y="183"/>
                  </a:cubicBezTo>
                  <a:cubicBezTo>
                    <a:pt x="218" y="184"/>
                    <a:pt x="217" y="185"/>
                    <a:pt x="217" y="186"/>
                  </a:cubicBezTo>
                  <a:cubicBezTo>
                    <a:pt x="216" y="187"/>
                    <a:pt x="215" y="188"/>
                    <a:pt x="215" y="189"/>
                  </a:cubicBezTo>
                  <a:cubicBezTo>
                    <a:pt x="215" y="189"/>
                    <a:pt x="215" y="189"/>
                    <a:pt x="215" y="190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13" y="192"/>
                    <a:pt x="212" y="193"/>
                    <a:pt x="210" y="195"/>
                  </a:cubicBezTo>
                  <a:cubicBezTo>
                    <a:pt x="210" y="195"/>
                    <a:pt x="210" y="195"/>
                    <a:pt x="209" y="196"/>
                  </a:cubicBezTo>
                  <a:cubicBezTo>
                    <a:pt x="208" y="197"/>
                    <a:pt x="207" y="199"/>
                    <a:pt x="205" y="200"/>
                  </a:cubicBezTo>
                  <a:cubicBezTo>
                    <a:pt x="205" y="201"/>
                    <a:pt x="204" y="201"/>
                    <a:pt x="204" y="202"/>
                  </a:cubicBezTo>
                  <a:cubicBezTo>
                    <a:pt x="204" y="202"/>
                    <a:pt x="204" y="202"/>
                    <a:pt x="203" y="202"/>
                  </a:cubicBezTo>
                  <a:cubicBezTo>
                    <a:pt x="203" y="202"/>
                    <a:pt x="203" y="203"/>
                    <a:pt x="203" y="202"/>
                  </a:cubicBezTo>
                  <a:cubicBezTo>
                    <a:pt x="203" y="202"/>
                    <a:pt x="203" y="202"/>
                    <a:pt x="203" y="203"/>
                  </a:cubicBezTo>
                  <a:cubicBezTo>
                    <a:pt x="203" y="203"/>
                    <a:pt x="202" y="203"/>
                    <a:pt x="202" y="204"/>
                  </a:cubicBezTo>
                  <a:cubicBezTo>
                    <a:pt x="201" y="204"/>
                    <a:pt x="201" y="205"/>
                    <a:pt x="200" y="205"/>
                  </a:cubicBezTo>
                  <a:cubicBezTo>
                    <a:pt x="199" y="207"/>
                    <a:pt x="198" y="208"/>
                    <a:pt x="196" y="209"/>
                  </a:cubicBezTo>
                  <a:cubicBezTo>
                    <a:pt x="195" y="210"/>
                    <a:pt x="193" y="211"/>
                    <a:pt x="192" y="212"/>
                  </a:cubicBezTo>
                  <a:cubicBezTo>
                    <a:pt x="191" y="213"/>
                    <a:pt x="189" y="215"/>
                    <a:pt x="188" y="215"/>
                  </a:cubicBezTo>
                  <a:cubicBezTo>
                    <a:pt x="187" y="216"/>
                    <a:pt x="186" y="217"/>
                    <a:pt x="185" y="217"/>
                  </a:cubicBezTo>
                  <a:cubicBezTo>
                    <a:pt x="185" y="218"/>
                    <a:pt x="184" y="218"/>
                    <a:pt x="184" y="218"/>
                  </a:cubicBezTo>
                  <a:cubicBezTo>
                    <a:pt x="184" y="219"/>
                    <a:pt x="183" y="219"/>
                    <a:pt x="183" y="219"/>
                  </a:cubicBezTo>
                  <a:cubicBezTo>
                    <a:pt x="180" y="221"/>
                    <a:pt x="177" y="222"/>
                    <a:pt x="175" y="224"/>
                  </a:cubicBezTo>
                  <a:cubicBezTo>
                    <a:pt x="171" y="225"/>
                    <a:pt x="169" y="227"/>
                    <a:pt x="166" y="228"/>
                  </a:cubicBezTo>
                  <a:cubicBezTo>
                    <a:pt x="164" y="229"/>
                    <a:pt x="162" y="230"/>
                    <a:pt x="160" y="230"/>
                  </a:cubicBezTo>
                  <a:cubicBezTo>
                    <a:pt x="158" y="231"/>
                    <a:pt x="156" y="231"/>
                    <a:pt x="155" y="232"/>
                  </a:cubicBezTo>
                  <a:cubicBezTo>
                    <a:pt x="154" y="232"/>
                    <a:pt x="154" y="232"/>
                    <a:pt x="153" y="233"/>
                  </a:cubicBezTo>
                  <a:cubicBezTo>
                    <a:pt x="151" y="233"/>
                    <a:pt x="149" y="234"/>
                    <a:pt x="147" y="234"/>
                  </a:cubicBezTo>
                  <a:cubicBezTo>
                    <a:pt x="144" y="235"/>
                    <a:pt x="142" y="235"/>
                    <a:pt x="139" y="236"/>
                  </a:cubicBezTo>
                  <a:cubicBezTo>
                    <a:pt x="137" y="236"/>
                    <a:pt x="135" y="236"/>
                    <a:pt x="132" y="237"/>
                  </a:cubicBezTo>
                  <a:cubicBezTo>
                    <a:pt x="130" y="237"/>
                    <a:pt x="128" y="238"/>
                    <a:pt x="126" y="238"/>
                  </a:cubicBezTo>
                  <a:cubicBezTo>
                    <a:pt x="123" y="238"/>
                    <a:pt x="120" y="238"/>
                    <a:pt x="117" y="238"/>
                  </a:cubicBezTo>
                  <a:cubicBezTo>
                    <a:pt x="117" y="238"/>
                    <a:pt x="116" y="238"/>
                    <a:pt x="116" y="238"/>
                  </a:cubicBezTo>
                  <a:cubicBezTo>
                    <a:pt x="116" y="238"/>
                    <a:pt x="115" y="238"/>
                    <a:pt x="114" y="238"/>
                  </a:cubicBezTo>
                  <a:cubicBezTo>
                    <a:pt x="114" y="238"/>
                    <a:pt x="114" y="238"/>
                    <a:pt x="114" y="238"/>
                  </a:cubicBezTo>
                  <a:cubicBezTo>
                    <a:pt x="112" y="238"/>
                    <a:pt x="110" y="238"/>
                    <a:pt x="108" y="237"/>
                  </a:cubicBezTo>
                  <a:cubicBezTo>
                    <a:pt x="107" y="237"/>
                    <a:pt x="106" y="237"/>
                    <a:pt x="104" y="237"/>
                  </a:cubicBezTo>
                  <a:cubicBezTo>
                    <a:pt x="103" y="236"/>
                    <a:pt x="102" y="236"/>
                    <a:pt x="101" y="236"/>
                  </a:cubicBezTo>
                  <a:cubicBezTo>
                    <a:pt x="99" y="236"/>
                    <a:pt x="98" y="236"/>
                    <a:pt x="97" y="236"/>
                  </a:cubicBezTo>
                  <a:cubicBezTo>
                    <a:pt x="96" y="235"/>
                    <a:pt x="95" y="235"/>
                    <a:pt x="94" y="235"/>
                  </a:cubicBezTo>
                  <a:cubicBezTo>
                    <a:pt x="93" y="235"/>
                    <a:pt x="93" y="235"/>
                    <a:pt x="92" y="234"/>
                  </a:cubicBezTo>
                  <a:cubicBezTo>
                    <a:pt x="90" y="234"/>
                    <a:pt x="89" y="234"/>
                    <a:pt x="87" y="233"/>
                  </a:cubicBezTo>
                  <a:cubicBezTo>
                    <a:pt x="87" y="233"/>
                    <a:pt x="86" y="233"/>
                    <a:pt x="86" y="233"/>
                  </a:cubicBezTo>
                  <a:cubicBezTo>
                    <a:pt x="86" y="233"/>
                    <a:pt x="85" y="233"/>
                    <a:pt x="86" y="232"/>
                  </a:cubicBezTo>
                  <a:cubicBezTo>
                    <a:pt x="86" y="232"/>
                    <a:pt x="86" y="232"/>
                    <a:pt x="86" y="232"/>
                  </a:cubicBezTo>
                  <a:cubicBezTo>
                    <a:pt x="86" y="232"/>
                    <a:pt x="86" y="232"/>
                    <a:pt x="86" y="232"/>
                  </a:cubicBezTo>
                  <a:cubicBezTo>
                    <a:pt x="86" y="231"/>
                    <a:pt x="86" y="231"/>
                    <a:pt x="86" y="231"/>
                  </a:cubicBezTo>
                  <a:cubicBezTo>
                    <a:pt x="86" y="231"/>
                    <a:pt x="86" y="231"/>
                    <a:pt x="86" y="231"/>
                  </a:cubicBezTo>
                  <a:cubicBezTo>
                    <a:pt x="87" y="231"/>
                    <a:pt x="87" y="230"/>
                    <a:pt x="88" y="229"/>
                  </a:cubicBezTo>
                  <a:cubicBezTo>
                    <a:pt x="89" y="227"/>
                    <a:pt x="90" y="225"/>
                    <a:pt x="91" y="222"/>
                  </a:cubicBezTo>
                  <a:cubicBezTo>
                    <a:pt x="93" y="220"/>
                    <a:pt x="94" y="218"/>
                    <a:pt x="95" y="215"/>
                  </a:cubicBezTo>
                  <a:cubicBezTo>
                    <a:pt x="96" y="213"/>
                    <a:pt x="97" y="210"/>
                    <a:pt x="97" y="208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98" y="206"/>
                    <a:pt x="98" y="205"/>
                    <a:pt x="98" y="204"/>
                  </a:cubicBezTo>
                  <a:cubicBezTo>
                    <a:pt x="99" y="203"/>
                    <a:pt x="99" y="202"/>
                    <a:pt x="99" y="201"/>
                  </a:cubicBezTo>
                  <a:cubicBezTo>
                    <a:pt x="99" y="200"/>
                    <a:pt x="100" y="198"/>
                    <a:pt x="100" y="197"/>
                  </a:cubicBezTo>
                  <a:cubicBezTo>
                    <a:pt x="101" y="195"/>
                    <a:pt x="101" y="194"/>
                    <a:pt x="101" y="192"/>
                  </a:cubicBezTo>
                  <a:cubicBezTo>
                    <a:pt x="102" y="191"/>
                    <a:pt x="102" y="189"/>
                    <a:pt x="103" y="187"/>
                  </a:cubicBezTo>
                  <a:cubicBezTo>
                    <a:pt x="103" y="186"/>
                    <a:pt x="104" y="184"/>
                    <a:pt x="104" y="183"/>
                  </a:cubicBezTo>
                  <a:cubicBezTo>
                    <a:pt x="104" y="182"/>
                    <a:pt x="104" y="181"/>
                    <a:pt x="104" y="180"/>
                  </a:cubicBezTo>
                  <a:cubicBezTo>
                    <a:pt x="105" y="179"/>
                    <a:pt x="105" y="179"/>
                    <a:pt x="105" y="178"/>
                  </a:cubicBezTo>
                  <a:cubicBezTo>
                    <a:pt x="105" y="177"/>
                    <a:pt x="106" y="177"/>
                    <a:pt x="106" y="175"/>
                  </a:cubicBezTo>
                  <a:cubicBezTo>
                    <a:pt x="106" y="177"/>
                    <a:pt x="107" y="177"/>
                    <a:pt x="108" y="178"/>
                  </a:cubicBezTo>
                  <a:cubicBezTo>
                    <a:pt x="108" y="178"/>
                    <a:pt x="108" y="179"/>
                    <a:pt x="108" y="179"/>
                  </a:cubicBezTo>
                  <a:cubicBezTo>
                    <a:pt x="111" y="182"/>
                    <a:pt x="114" y="183"/>
                    <a:pt x="116" y="185"/>
                  </a:cubicBezTo>
                  <a:cubicBezTo>
                    <a:pt x="118" y="186"/>
                    <a:pt x="119" y="186"/>
                    <a:pt x="120" y="187"/>
                  </a:cubicBezTo>
                  <a:cubicBezTo>
                    <a:pt x="121" y="187"/>
                    <a:pt x="122" y="187"/>
                    <a:pt x="122" y="188"/>
                  </a:cubicBezTo>
                  <a:cubicBezTo>
                    <a:pt x="124" y="188"/>
                    <a:pt x="126" y="189"/>
                    <a:pt x="128" y="189"/>
                  </a:cubicBezTo>
                  <a:cubicBezTo>
                    <a:pt x="130" y="190"/>
                    <a:pt x="131" y="190"/>
                    <a:pt x="132" y="190"/>
                  </a:cubicBezTo>
                  <a:cubicBezTo>
                    <a:pt x="134" y="190"/>
                    <a:pt x="137" y="190"/>
                    <a:pt x="139" y="190"/>
                  </a:cubicBezTo>
                  <a:cubicBezTo>
                    <a:pt x="139" y="190"/>
                    <a:pt x="139" y="190"/>
                    <a:pt x="139" y="190"/>
                  </a:cubicBezTo>
                  <a:cubicBezTo>
                    <a:pt x="141" y="190"/>
                    <a:pt x="143" y="189"/>
                    <a:pt x="145" y="189"/>
                  </a:cubicBezTo>
                  <a:cubicBezTo>
                    <a:pt x="146" y="189"/>
                    <a:pt x="148" y="188"/>
                    <a:pt x="150" y="188"/>
                  </a:cubicBezTo>
                  <a:cubicBezTo>
                    <a:pt x="152" y="187"/>
                    <a:pt x="153" y="187"/>
                    <a:pt x="155" y="186"/>
                  </a:cubicBezTo>
                  <a:cubicBezTo>
                    <a:pt x="156" y="185"/>
                    <a:pt x="158" y="185"/>
                    <a:pt x="159" y="185"/>
                  </a:cubicBezTo>
                  <a:cubicBezTo>
                    <a:pt x="161" y="184"/>
                    <a:pt x="162" y="183"/>
                    <a:pt x="164" y="182"/>
                  </a:cubicBezTo>
                  <a:cubicBezTo>
                    <a:pt x="166" y="181"/>
                    <a:pt x="168" y="179"/>
                    <a:pt x="170" y="177"/>
                  </a:cubicBezTo>
                  <a:cubicBezTo>
                    <a:pt x="173" y="175"/>
                    <a:pt x="175" y="173"/>
                    <a:pt x="178" y="171"/>
                  </a:cubicBezTo>
                  <a:cubicBezTo>
                    <a:pt x="178" y="170"/>
                    <a:pt x="179" y="169"/>
                    <a:pt x="179" y="169"/>
                  </a:cubicBezTo>
                  <a:cubicBezTo>
                    <a:pt x="180" y="168"/>
                    <a:pt x="180" y="167"/>
                    <a:pt x="181" y="167"/>
                  </a:cubicBezTo>
                  <a:cubicBezTo>
                    <a:pt x="181" y="167"/>
                    <a:pt x="181" y="167"/>
                    <a:pt x="181" y="166"/>
                  </a:cubicBezTo>
                  <a:cubicBezTo>
                    <a:pt x="181" y="166"/>
                    <a:pt x="181" y="166"/>
                    <a:pt x="181" y="166"/>
                  </a:cubicBezTo>
                  <a:cubicBezTo>
                    <a:pt x="182" y="165"/>
                    <a:pt x="183" y="164"/>
                    <a:pt x="184" y="162"/>
                  </a:cubicBezTo>
                  <a:cubicBezTo>
                    <a:pt x="184" y="162"/>
                    <a:pt x="184" y="162"/>
                    <a:pt x="184" y="162"/>
                  </a:cubicBezTo>
                  <a:cubicBezTo>
                    <a:pt x="185" y="161"/>
                    <a:pt x="186" y="160"/>
                    <a:pt x="186" y="159"/>
                  </a:cubicBezTo>
                  <a:cubicBezTo>
                    <a:pt x="186" y="159"/>
                    <a:pt x="186" y="159"/>
                    <a:pt x="186" y="158"/>
                  </a:cubicBezTo>
                  <a:cubicBezTo>
                    <a:pt x="187" y="158"/>
                    <a:pt x="187" y="157"/>
                    <a:pt x="188" y="156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89" y="154"/>
                    <a:pt x="190" y="152"/>
                    <a:pt x="190" y="150"/>
                  </a:cubicBezTo>
                  <a:cubicBezTo>
                    <a:pt x="191" y="150"/>
                    <a:pt x="191" y="150"/>
                    <a:pt x="191" y="151"/>
                  </a:cubicBezTo>
                  <a:cubicBezTo>
                    <a:pt x="191" y="150"/>
                    <a:pt x="191" y="150"/>
                    <a:pt x="191" y="150"/>
                  </a:cubicBezTo>
                  <a:cubicBezTo>
                    <a:pt x="191" y="148"/>
                    <a:pt x="192" y="147"/>
                    <a:pt x="192" y="145"/>
                  </a:cubicBezTo>
                  <a:cubicBezTo>
                    <a:pt x="193" y="145"/>
                    <a:pt x="193" y="145"/>
                    <a:pt x="193" y="145"/>
                  </a:cubicBezTo>
                  <a:cubicBezTo>
                    <a:pt x="193" y="145"/>
                    <a:pt x="193" y="145"/>
                    <a:pt x="193" y="146"/>
                  </a:cubicBezTo>
                  <a:cubicBezTo>
                    <a:pt x="193" y="145"/>
                    <a:pt x="193" y="145"/>
                    <a:pt x="193" y="145"/>
                  </a:cubicBezTo>
                  <a:cubicBezTo>
                    <a:pt x="194" y="143"/>
                    <a:pt x="194" y="141"/>
                    <a:pt x="195" y="139"/>
                  </a:cubicBezTo>
                  <a:cubicBezTo>
                    <a:pt x="195" y="137"/>
                    <a:pt x="196" y="135"/>
                    <a:pt x="196" y="133"/>
                  </a:cubicBezTo>
                  <a:cubicBezTo>
                    <a:pt x="196" y="132"/>
                    <a:pt x="196" y="132"/>
                    <a:pt x="196" y="131"/>
                  </a:cubicBezTo>
                  <a:cubicBezTo>
                    <a:pt x="197" y="131"/>
                    <a:pt x="197" y="130"/>
                    <a:pt x="197" y="130"/>
                  </a:cubicBezTo>
                  <a:cubicBezTo>
                    <a:pt x="197" y="129"/>
                    <a:pt x="197" y="129"/>
                    <a:pt x="197" y="128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7" y="128"/>
                    <a:pt x="197" y="128"/>
                    <a:pt x="198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198" y="127"/>
                    <a:pt x="197" y="127"/>
                    <a:pt x="197" y="127"/>
                  </a:cubicBezTo>
                  <a:cubicBezTo>
                    <a:pt x="198" y="126"/>
                    <a:pt x="198" y="125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8" y="120"/>
                    <a:pt x="198" y="120"/>
                    <a:pt x="198" y="119"/>
                  </a:cubicBezTo>
                  <a:cubicBezTo>
                    <a:pt x="198" y="119"/>
                    <a:pt x="198" y="119"/>
                    <a:pt x="198" y="119"/>
                  </a:cubicBezTo>
                  <a:cubicBezTo>
                    <a:pt x="199" y="118"/>
                    <a:pt x="199" y="118"/>
                    <a:pt x="199" y="117"/>
                  </a:cubicBezTo>
                  <a:cubicBezTo>
                    <a:pt x="199" y="117"/>
                    <a:pt x="199" y="117"/>
                    <a:pt x="199" y="117"/>
                  </a:cubicBezTo>
                  <a:cubicBezTo>
                    <a:pt x="199" y="116"/>
                    <a:pt x="199" y="116"/>
                    <a:pt x="199" y="116"/>
                  </a:cubicBezTo>
                  <a:cubicBezTo>
                    <a:pt x="199" y="113"/>
                    <a:pt x="199" y="110"/>
                    <a:pt x="199" y="107"/>
                  </a:cubicBezTo>
                  <a:cubicBezTo>
                    <a:pt x="199" y="105"/>
                    <a:pt x="199" y="104"/>
                    <a:pt x="199" y="102"/>
                  </a:cubicBezTo>
                  <a:cubicBezTo>
                    <a:pt x="198" y="100"/>
                    <a:pt x="198" y="98"/>
                    <a:pt x="198" y="96"/>
                  </a:cubicBezTo>
                  <a:cubicBezTo>
                    <a:pt x="198" y="95"/>
                    <a:pt x="197" y="94"/>
                    <a:pt x="197" y="93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91"/>
                    <a:pt x="196" y="91"/>
                    <a:pt x="196" y="91"/>
                  </a:cubicBezTo>
                  <a:cubicBezTo>
                    <a:pt x="196" y="89"/>
                    <a:pt x="195" y="88"/>
                    <a:pt x="195" y="86"/>
                  </a:cubicBezTo>
                  <a:cubicBezTo>
                    <a:pt x="195" y="86"/>
                    <a:pt x="195" y="86"/>
                    <a:pt x="195" y="85"/>
                  </a:cubicBezTo>
                  <a:cubicBezTo>
                    <a:pt x="194" y="85"/>
                    <a:pt x="194" y="85"/>
                    <a:pt x="194" y="84"/>
                  </a:cubicBezTo>
                  <a:cubicBezTo>
                    <a:pt x="194" y="84"/>
                    <a:pt x="194" y="83"/>
                    <a:pt x="193" y="82"/>
                  </a:cubicBezTo>
                  <a:cubicBezTo>
                    <a:pt x="192" y="80"/>
                    <a:pt x="192" y="78"/>
                    <a:pt x="190" y="77"/>
                  </a:cubicBezTo>
                  <a:cubicBezTo>
                    <a:pt x="189" y="75"/>
                    <a:pt x="188" y="72"/>
                    <a:pt x="187" y="71"/>
                  </a:cubicBezTo>
                  <a:cubicBezTo>
                    <a:pt x="186" y="69"/>
                    <a:pt x="184" y="67"/>
                    <a:pt x="183" y="66"/>
                  </a:cubicBezTo>
                  <a:cubicBezTo>
                    <a:pt x="183" y="66"/>
                    <a:pt x="182" y="65"/>
                    <a:pt x="182" y="65"/>
                  </a:cubicBezTo>
                  <a:cubicBezTo>
                    <a:pt x="182" y="64"/>
                    <a:pt x="181" y="64"/>
                    <a:pt x="181" y="64"/>
                  </a:cubicBezTo>
                  <a:cubicBezTo>
                    <a:pt x="181" y="64"/>
                    <a:pt x="181" y="64"/>
                    <a:pt x="181" y="64"/>
                  </a:cubicBezTo>
                  <a:cubicBezTo>
                    <a:pt x="181" y="64"/>
                    <a:pt x="181" y="64"/>
                    <a:pt x="181" y="64"/>
                  </a:cubicBezTo>
                  <a:cubicBezTo>
                    <a:pt x="180" y="62"/>
                    <a:pt x="179" y="61"/>
                    <a:pt x="177" y="60"/>
                  </a:cubicBezTo>
                  <a:cubicBezTo>
                    <a:pt x="177" y="60"/>
                    <a:pt x="177" y="59"/>
                    <a:pt x="176" y="59"/>
                  </a:cubicBezTo>
                  <a:cubicBezTo>
                    <a:pt x="175" y="58"/>
                    <a:pt x="174" y="56"/>
                    <a:pt x="173" y="56"/>
                  </a:cubicBezTo>
                  <a:cubicBezTo>
                    <a:pt x="171" y="55"/>
                    <a:pt x="170" y="54"/>
                    <a:pt x="169" y="53"/>
                  </a:cubicBezTo>
                  <a:cubicBezTo>
                    <a:pt x="167" y="52"/>
                    <a:pt x="166" y="51"/>
                    <a:pt x="164" y="50"/>
                  </a:cubicBezTo>
                  <a:cubicBezTo>
                    <a:pt x="164" y="50"/>
                    <a:pt x="164" y="50"/>
                    <a:pt x="164" y="50"/>
                  </a:cubicBezTo>
                  <a:cubicBezTo>
                    <a:pt x="161" y="49"/>
                    <a:pt x="159" y="48"/>
                    <a:pt x="157" y="47"/>
                  </a:cubicBezTo>
                  <a:cubicBezTo>
                    <a:pt x="154" y="46"/>
                    <a:pt x="152" y="45"/>
                    <a:pt x="150" y="44"/>
                  </a:cubicBezTo>
                  <a:cubicBezTo>
                    <a:pt x="147" y="43"/>
                    <a:pt x="145" y="43"/>
                    <a:pt x="143" y="42"/>
                  </a:cubicBezTo>
                  <a:cubicBezTo>
                    <a:pt x="141" y="42"/>
                    <a:pt x="139" y="41"/>
                    <a:pt x="137" y="41"/>
                  </a:cubicBezTo>
                  <a:cubicBezTo>
                    <a:pt x="136" y="41"/>
                    <a:pt x="134" y="41"/>
                    <a:pt x="133" y="40"/>
                  </a:cubicBezTo>
                  <a:cubicBezTo>
                    <a:pt x="133" y="40"/>
                    <a:pt x="132" y="40"/>
                    <a:pt x="132" y="40"/>
                  </a:cubicBezTo>
                  <a:cubicBezTo>
                    <a:pt x="131" y="40"/>
                    <a:pt x="130" y="40"/>
                    <a:pt x="130" y="40"/>
                  </a:cubicBezTo>
                  <a:cubicBezTo>
                    <a:pt x="129" y="40"/>
                    <a:pt x="128" y="40"/>
                    <a:pt x="127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3" y="40"/>
                    <a:pt x="121" y="40"/>
                    <a:pt x="118" y="40"/>
                  </a:cubicBezTo>
                  <a:cubicBezTo>
                    <a:pt x="118" y="40"/>
                    <a:pt x="117" y="40"/>
                    <a:pt x="116" y="4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15" y="40"/>
                    <a:pt x="115" y="40"/>
                    <a:pt x="114" y="40"/>
                  </a:cubicBezTo>
                  <a:cubicBezTo>
                    <a:pt x="114" y="41"/>
                    <a:pt x="113" y="40"/>
                    <a:pt x="113" y="41"/>
                  </a:cubicBezTo>
                  <a:cubicBezTo>
                    <a:pt x="112" y="40"/>
                    <a:pt x="112" y="41"/>
                    <a:pt x="112" y="41"/>
                  </a:cubicBezTo>
                  <a:cubicBezTo>
                    <a:pt x="112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09" y="41"/>
                  </a:cubicBezTo>
                  <a:cubicBezTo>
                    <a:pt x="109" y="41"/>
                    <a:pt x="108" y="41"/>
                    <a:pt x="108" y="41"/>
                  </a:cubicBezTo>
                  <a:cubicBezTo>
                    <a:pt x="108" y="41"/>
                    <a:pt x="107" y="41"/>
                    <a:pt x="107" y="41"/>
                  </a:cubicBezTo>
                  <a:cubicBezTo>
                    <a:pt x="106" y="41"/>
                    <a:pt x="106" y="41"/>
                    <a:pt x="105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1" y="42"/>
                    <a:pt x="100" y="43"/>
                    <a:pt x="98" y="43"/>
                  </a:cubicBezTo>
                  <a:cubicBezTo>
                    <a:pt x="98" y="43"/>
                    <a:pt x="98" y="43"/>
                    <a:pt x="97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43"/>
                    <a:pt x="97" y="43"/>
                    <a:pt x="96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3"/>
                    <a:pt x="96" y="43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1" y="45"/>
                    <a:pt x="89" y="46"/>
                    <a:pt x="87" y="47"/>
                  </a:cubicBezTo>
                  <a:cubicBezTo>
                    <a:pt x="86" y="47"/>
                    <a:pt x="85" y="48"/>
                    <a:pt x="84" y="48"/>
                  </a:cubicBezTo>
                  <a:cubicBezTo>
                    <a:pt x="83" y="48"/>
                    <a:pt x="82" y="49"/>
                    <a:pt x="80" y="50"/>
                  </a:cubicBezTo>
                  <a:cubicBezTo>
                    <a:pt x="79" y="50"/>
                    <a:pt x="78" y="51"/>
                    <a:pt x="76" y="52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5" y="52"/>
                    <a:pt x="75" y="53"/>
                    <a:pt x="74" y="53"/>
                  </a:cubicBezTo>
                  <a:close/>
                </a:path>
              </a:pathLst>
            </a:custGeom>
            <a:solidFill>
              <a:srgbClr val="1CB8F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75"/>
            <p:cNvSpPr/>
            <p:nvPr/>
          </p:nvSpPr>
          <p:spPr>
            <a:xfrm>
              <a:off x="5136456" y="2351655"/>
              <a:ext cx="678000" cy="683700"/>
            </a:xfrm>
            <a:prstGeom prst="ellipse">
              <a:avLst/>
            </a:prstGeom>
            <a:solidFill>
              <a:srgbClr val="074D6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75"/>
            <p:cNvSpPr/>
            <p:nvPr/>
          </p:nvSpPr>
          <p:spPr>
            <a:xfrm>
              <a:off x="5366634" y="2466171"/>
              <a:ext cx="218726" cy="456918"/>
            </a:xfrm>
            <a:custGeom>
              <a:rect b="b" l="l" r="r" t="t"/>
              <a:pathLst>
                <a:path extrusionOk="0" h="363" w="175">
                  <a:moveTo>
                    <a:pt x="0" y="104"/>
                  </a:moveTo>
                  <a:cubicBezTo>
                    <a:pt x="38" y="104"/>
                    <a:pt x="38" y="104"/>
                    <a:pt x="38" y="104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38" y="63"/>
                    <a:pt x="40" y="47"/>
                    <a:pt x="45" y="36"/>
                  </a:cubicBezTo>
                  <a:cubicBezTo>
                    <a:pt x="49" y="25"/>
                    <a:pt x="58" y="17"/>
                    <a:pt x="70" y="10"/>
                  </a:cubicBezTo>
                  <a:cubicBezTo>
                    <a:pt x="83" y="3"/>
                    <a:pt x="98" y="0"/>
                    <a:pt x="117" y="0"/>
                  </a:cubicBezTo>
                  <a:cubicBezTo>
                    <a:pt x="137" y="0"/>
                    <a:pt x="156" y="3"/>
                    <a:pt x="175" y="9"/>
                  </a:cubicBezTo>
                  <a:cubicBezTo>
                    <a:pt x="165" y="56"/>
                    <a:pt x="165" y="56"/>
                    <a:pt x="165" y="56"/>
                  </a:cubicBezTo>
                  <a:cubicBezTo>
                    <a:pt x="154" y="54"/>
                    <a:pt x="144" y="52"/>
                    <a:pt x="134" y="52"/>
                  </a:cubicBezTo>
                  <a:cubicBezTo>
                    <a:pt x="124" y="52"/>
                    <a:pt x="117" y="55"/>
                    <a:pt x="113" y="59"/>
                  </a:cubicBezTo>
                  <a:cubicBezTo>
                    <a:pt x="108" y="64"/>
                    <a:pt x="106" y="73"/>
                    <a:pt x="106" y="86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57" y="104"/>
                    <a:pt x="157" y="104"/>
                    <a:pt x="157" y="104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06" y="158"/>
                    <a:pt x="106" y="158"/>
                    <a:pt x="106" y="158"/>
                  </a:cubicBezTo>
                  <a:cubicBezTo>
                    <a:pt x="106" y="363"/>
                    <a:pt x="106" y="363"/>
                    <a:pt x="106" y="363"/>
                  </a:cubicBezTo>
                  <a:cubicBezTo>
                    <a:pt x="38" y="363"/>
                    <a:pt x="38" y="363"/>
                    <a:pt x="38" y="363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0" y="158"/>
                    <a:pt x="0" y="158"/>
                    <a:pt x="0" y="158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rgbClr val="F8F4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75"/>
            <p:cNvSpPr/>
            <p:nvPr/>
          </p:nvSpPr>
          <p:spPr>
            <a:xfrm>
              <a:off x="7409598" y="2174155"/>
              <a:ext cx="447900" cy="451200"/>
            </a:xfrm>
            <a:prstGeom prst="ellipse">
              <a:avLst/>
            </a:prstGeom>
            <a:solidFill>
              <a:srgbClr val="CB1B4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>
              <a:off x="5313956" y="4708392"/>
              <a:ext cx="375600" cy="378000"/>
            </a:xfrm>
            <a:prstGeom prst="ellipse">
              <a:avLst/>
            </a:pr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75"/>
            <p:cNvSpPr/>
            <p:nvPr/>
          </p:nvSpPr>
          <p:spPr>
            <a:xfrm>
              <a:off x="6349180" y="3751039"/>
              <a:ext cx="333300" cy="336600"/>
            </a:xfrm>
            <a:prstGeom prst="ellipse">
              <a:avLst/>
            </a:prstGeom>
            <a:solidFill>
              <a:srgbClr val="FDD17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75"/>
            <p:cNvSpPr/>
            <p:nvPr/>
          </p:nvSpPr>
          <p:spPr>
            <a:xfrm>
              <a:off x="6717922" y="4829779"/>
              <a:ext cx="318300" cy="321900"/>
            </a:xfrm>
            <a:prstGeom prst="ellipse">
              <a:avLst/>
            </a:prstGeom>
            <a:solidFill>
              <a:srgbClr val="074D6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75"/>
            <p:cNvSpPr/>
            <p:nvPr/>
          </p:nvSpPr>
          <p:spPr>
            <a:xfrm>
              <a:off x="7672985" y="4541199"/>
              <a:ext cx="223200" cy="225600"/>
            </a:xfrm>
            <a:prstGeom prst="ellipse">
              <a:avLst/>
            </a:prstGeom>
            <a:solidFill>
              <a:srgbClr val="FDD17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75"/>
            <p:cNvSpPr/>
            <p:nvPr/>
          </p:nvSpPr>
          <p:spPr>
            <a:xfrm>
              <a:off x="8157387" y="3243734"/>
              <a:ext cx="354900" cy="356100"/>
            </a:xfrm>
            <a:prstGeom prst="ellipse">
              <a:avLst/>
            </a:prstGeom>
            <a:solidFill>
              <a:srgbClr val="FDD17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75"/>
            <p:cNvSpPr/>
            <p:nvPr/>
          </p:nvSpPr>
          <p:spPr>
            <a:xfrm>
              <a:off x="6869083" y="3451007"/>
              <a:ext cx="219900" cy="222300"/>
            </a:xfrm>
            <a:prstGeom prst="ellipse">
              <a:avLst/>
            </a:prstGeom>
            <a:solidFill>
              <a:srgbClr val="65CEF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75"/>
            <p:cNvSpPr/>
            <p:nvPr/>
          </p:nvSpPr>
          <p:spPr>
            <a:xfrm>
              <a:off x="6887405" y="2862396"/>
              <a:ext cx="167100" cy="170700"/>
            </a:xfrm>
            <a:prstGeom prst="ellipse">
              <a:avLst/>
            </a:prstGeom>
            <a:solidFill>
              <a:srgbClr val="005B5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75"/>
            <p:cNvSpPr/>
            <p:nvPr/>
          </p:nvSpPr>
          <p:spPr>
            <a:xfrm>
              <a:off x="7213775" y="2714670"/>
              <a:ext cx="272400" cy="274800"/>
            </a:xfrm>
            <a:prstGeom prst="ellipse">
              <a:avLst/>
            </a:prstGeom>
            <a:solidFill>
              <a:srgbClr val="17F8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>
              <a:off x="6357196" y="2507396"/>
              <a:ext cx="258900" cy="261000"/>
            </a:xfrm>
            <a:prstGeom prst="ellipse">
              <a:avLst/>
            </a:prstGeom>
            <a:solidFill>
              <a:srgbClr val="42AFB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75"/>
            <p:cNvSpPr/>
            <p:nvPr/>
          </p:nvSpPr>
          <p:spPr>
            <a:xfrm>
              <a:off x="5916310" y="2538316"/>
              <a:ext cx="372300" cy="375600"/>
            </a:xfrm>
            <a:prstGeom prst="ellipse">
              <a:avLst/>
            </a:prstGeom>
            <a:solidFill>
              <a:srgbClr val="FDD17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75"/>
            <p:cNvSpPr/>
            <p:nvPr/>
          </p:nvSpPr>
          <p:spPr>
            <a:xfrm>
              <a:off x="6762583" y="1824881"/>
              <a:ext cx="237000" cy="241500"/>
            </a:xfrm>
            <a:prstGeom prst="ellipse">
              <a:avLst/>
            </a:prstGeom>
            <a:solidFill>
              <a:srgbClr val="FEE09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75"/>
            <p:cNvSpPr/>
            <p:nvPr/>
          </p:nvSpPr>
          <p:spPr>
            <a:xfrm>
              <a:off x="5073473" y="1924511"/>
              <a:ext cx="207300" cy="209700"/>
            </a:xfrm>
            <a:prstGeom prst="ellipse">
              <a:avLst/>
            </a:prstGeom>
            <a:solidFill>
              <a:srgbClr val="FCB41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75"/>
            <p:cNvSpPr/>
            <p:nvPr/>
          </p:nvSpPr>
          <p:spPr>
            <a:xfrm>
              <a:off x="4557006" y="3108605"/>
              <a:ext cx="243900" cy="245100"/>
            </a:xfrm>
            <a:prstGeom prst="ellipse">
              <a:avLst/>
            </a:prstGeom>
            <a:solidFill>
              <a:srgbClr val="CB1B4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>
              <a:off x="5672391" y="3005541"/>
              <a:ext cx="360600" cy="364200"/>
            </a:xfrm>
            <a:prstGeom prst="ellipse">
              <a:avLst/>
            </a:prstGeom>
            <a:solidFill>
              <a:srgbClr val="EB698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75"/>
            <p:cNvSpPr/>
            <p:nvPr/>
          </p:nvSpPr>
          <p:spPr>
            <a:xfrm>
              <a:off x="4952086" y="2856670"/>
              <a:ext cx="185400" cy="189000"/>
            </a:xfrm>
            <a:prstGeom prst="ellipse">
              <a:avLst/>
            </a:prstGeom>
            <a:solidFill>
              <a:srgbClr val="C2C92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75"/>
            <p:cNvSpPr/>
            <p:nvPr/>
          </p:nvSpPr>
          <p:spPr>
            <a:xfrm>
              <a:off x="4879941" y="2160413"/>
              <a:ext cx="321900" cy="322800"/>
            </a:xfrm>
            <a:prstGeom prst="ellipse">
              <a:avLst/>
            </a:prstGeom>
            <a:solidFill>
              <a:srgbClr val="42AFB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75"/>
            <p:cNvSpPr/>
            <p:nvPr/>
          </p:nvSpPr>
          <p:spPr>
            <a:xfrm>
              <a:off x="7240114" y="3668587"/>
              <a:ext cx="171900" cy="172800"/>
            </a:xfrm>
            <a:prstGeom prst="ellipse">
              <a:avLst/>
            </a:prstGeom>
            <a:solidFill>
              <a:srgbClr val="1CB8F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75"/>
            <p:cNvSpPr/>
            <p:nvPr/>
          </p:nvSpPr>
          <p:spPr>
            <a:xfrm>
              <a:off x="5497182" y="4081990"/>
              <a:ext cx="184500" cy="185400"/>
            </a:xfrm>
            <a:prstGeom prst="ellipse">
              <a:avLst/>
            </a:prstGeom>
            <a:solidFill>
              <a:srgbClr val="1CB8F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>
              <a:off x="5636891" y="5181343"/>
              <a:ext cx="184500" cy="185400"/>
            </a:xfrm>
            <a:prstGeom prst="ellipse">
              <a:avLst/>
            </a:prstGeom>
            <a:solidFill>
              <a:srgbClr val="EB698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75"/>
            <p:cNvSpPr/>
            <p:nvPr/>
          </p:nvSpPr>
          <p:spPr>
            <a:xfrm>
              <a:off x="5847601" y="3445282"/>
              <a:ext cx="184500" cy="185400"/>
            </a:xfrm>
            <a:prstGeom prst="ellipse">
              <a:avLst/>
            </a:prstGeom>
            <a:solidFill>
              <a:srgbClr val="05394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75"/>
            <p:cNvSpPr/>
            <p:nvPr/>
          </p:nvSpPr>
          <p:spPr>
            <a:xfrm>
              <a:off x="4473409" y="4338506"/>
              <a:ext cx="349200" cy="352800"/>
            </a:xfrm>
            <a:prstGeom prst="ellipse">
              <a:avLst/>
            </a:prstGeom>
            <a:solidFill>
              <a:srgbClr val="FDD17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75"/>
            <p:cNvSpPr/>
            <p:nvPr/>
          </p:nvSpPr>
          <p:spPr>
            <a:xfrm>
              <a:off x="6212906" y="5045069"/>
              <a:ext cx="349200" cy="351600"/>
            </a:xfrm>
            <a:prstGeom prst="ellipse">
              <a:avLst/>
            </a:prstGeom>
            <a:solidFill>
              <a:srgbClr val="CB1B4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75"/>
            <p:cNvSpPr/>
            <p:nvPr/>
          </p:nvSpPr>
          <p:spPr>
            <a:xfrm>
              <a:off x="4773441" y="4055651"/>
              <a:ext cx="183300" cy="185400"/>
            </a:xfrm>
            <a:prstGeom prst="ellipse">
              <a:avLst/>
            </a:prstGeom>
            <a:solidFill>
              <a:srgbClr val="17F8F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0" name="Google Shape;1410;p75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Mídias Sociais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11" name="Google Shape;1411;p75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2" name="Google Shape;1412;p75"/>
          <p:cNvSpPr txBox="1"/>
          <p:nvPr/>
        </p:nvSpPr>
        <p:spPr>
          <a:xfrm>
            <a:off x="5884950" y="1703250"/>
            <a:ext cx="48750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b="1" lang="pt-BR" sz="2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LinkedIn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b="1" lang="pt-BR" sz="2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GitHub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b="1" lang="pt-BR" sz="2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7"/>
              </a:rPr>
              <a:t>Facebook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b="1" lang="pt-BR" sz="2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8"/>
              </a:rPr>
              <a:t>Twitter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b="1" lang="pt-BR" sz="2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9"/>
              </a:rPr>
              <a:t>faelbercam@gmail.com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7" name="Google Shape;1417;p76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418" name="Google Shape;1418;p76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76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420" name="Google Shape;1420;p76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421" name="Google Shape;1421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2" name="Google Shape;1422;p76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76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424" name="Google Shape;1424;p76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5" name="Google Shape;1425;p76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1426" name="Google Shape;1426;p76"/>
          <p:cNvSpPr txBox="1"/>
          <p:nvPr/>
        </p:nvSpPr>
        <p:spPr>
          <a:xfrm>
            <a:off x="1698750" y="286175"/>
            <a:ext cx="3167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Agradecimentos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27" name="Google Shape;1427;p76"/>
          <p:cNvCxnSpPr/>
          <p:nvPr/>
        </p:nvCxnSpPr>
        <p:spPr>
          <a:xfrm>
            <a:off x="1813500" y="8306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28" name="Google Shape;142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213" y="1329435"/>
            <a:ext cx="2728890" cy="2105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76"/>
          <p:cNvSpPr/>
          <p:nvPr/>
        </p:nvSpPr>
        <p:spPr>
          <a:xfrm>
            <a:off x="4585165" y="1027790"/>
            <a:ext cx="2618735" cy="2823543"/>
          </a:xfrm>
          <a:custGeom>
            <a:rect b="b" l="l" r="r" t="t"/>
            <a:pathLst>
              <a:path extrusionOk="0" h="350" w="349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rgbClr val="282F3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0" name="Google Shape;143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521" y="3042644"/>
            <a:ext cx="1239078" cy="1248646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76"/>
          <p:cNvSpPr/>
          <p:nvPr/>
        </p:nvSpPr>
        <p:spPr>
          <a:xfrm>
            <a:off x="3224361" y="2753301"/>
            <a:ext cx="1641426" cy="1812833"/>
          </a:xfrm>
          <a:custGeom>
            <a:rect b="b" l="l" r="r" t="t"/>
            <a:pathLst>
              <a:path extrusionOk="0" h="350" w="349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rgbClr val="282F3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2" name="Google Shape;1432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7557" y="1278452"/>
            <a:ext cx="1250043" cy="1226546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76"/>
          <p:cNvSpPr/>
          <p:nvPr/>
        </p:nvSpPr>
        <p:spPr>
          <a:xfrm>
            <a:off x="7171866" y="985306"/>
            <a:ext cx="1641426" cy="1812833"/>
          </a:xfrm>
          <a:custGeom>
            <a:rect b="b" l="l" r="r" t="t"/>
            <a:pathLst>
              <a:path extrusionOk="0" h="350" w="349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rgbClr val="282F3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4" name="Google Shape;1434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782" y="3748119"/>
            <a:ext cx="1217147" cy="123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76"/>
          <p:cNvSpPr/>
          <p:nvPr/>
        </p:nvSpPr>
        <p:spPr>
          <a:xfrm>
            <a:off x="6294643" y="3460499"/>
            <a:ext cx="1641426" cy="1812833"/>
          </a:xfrm>
          <a:custGeom>
            <a:rect b="b" l="l" r="r" t="t"/>
            <a:pathLst>
              <a:path extrusionOk="0" h="350" w="349">
                <a:moveTo>
                  <a:pt x="301" y="94"/>
                </a:moveTo>
                <a:cubicBezTo>
                  <a:pt x="308" y="93"/>
                  <a:pt x="314" y="92"/>
                  <a:pt x="320" y="91"/>
                </a:cubicBezTo>
                <a:cubicBezTo>
                  <a:pt x="324" y="90"/>
                  <a:pt x="328" y="92"/>
                  <a:pt x="330" y="96"/>
                </a:cubicBezTo>
                <a:cubicBezTo>
                  <a:pt x="332" y="102"/>
                  <a:pt x="335" y="109"/>
                  <a:pt x="337" y="115"/>
                </a:cubicBezTo>
                <a:cubicBezTo>
                  <a:pt x="339" y="119"/>
                  <a:pt x="337" y="122"/>
                  <a:pt x="335" y="125"/>
                </a:cubicBezTo>
                <a:cubicBezTo>
                  <a:pt x="331" y="128"/>
                  <a:pt x="327" y="130"/>
                  <a:pt x="323" y="133"/>
                </a:cubicBezTo>
                <a:cubicBezTo>
                  <a:pt x="317" y="138"/>
                  <a:pt x="316" y="141"/>
                  <a:pt x="317" y="149"/>
                </a:cubicBezTo>
                <a:cubicBezTo>
                  <a:pt x="318" y="151"/>
                  <a:pt x="318" y="154"/>
                  <a:pt x="318" y="157"/>
                </a:cubicBezTo>
                <a:cubicBezTo>
                  <a:pt x="318" y="168"/>
                  <a:pt x="324" y="173"/>
                  <a:pt x="333" y="176"/>
                </a:cubicBezTo>
                <a:cubicBezTo>
                  <a:pt x="335" y="176"/>
                  <a:pt x="336" y="177"/>
                  <a:pt x="338" y="177"/>
                </a:cubicBezTo>
                <a:cubicBezTo>
                  <a:pt x="349" y="182"/>
                  <a:pt x="347" y="184"/>
                  <a:pt x="346" y="194"/>
                </a:cubicBezTo>
                <a:cubicBezTo>
                  <a:pt x="346" y="199"/>
                  <a:pt x="345" y="203"/>
                  <a:pt x="344" y="208"/>
                </a:cubicBezTo>
                <a:cubicBezTo>
                  <a:pt x="343" y="212"/>
                  <a:pt x="340" y="215"/>
                  <a:pt x="336" y="215"/>
                </a:cubicBezTo>
                <a:cubicBezTo>
                  <a:pt x="331" y="216"/>
                  <a:pt x="327" y="216"/>
                  <a:pt x="322" y="217"/>
                </a:cubicBezTo>
                <a:cubicBezTo>
                  <a:pt x="317" y="217"/>
                  <a:pt x="313" y="220"/>
                  <a:pt x="310" y="225"/>
                </a:cubicBezTo>
                <a:cubicBezTo>
                  <a:pt x="309" y="229"/>
                  <a:pt x="308" y="232"/>
                  <a:pt x="306" y="236"/>
                </a:cubicBezTo>
                <a:cubicBezTo>
                  <a:pt x="304" y="241"/>
                  <a:pt x="305" y="245"/>
                  <a:pt x="308" y="249"/>
                </a:cubicBezTo>
                <a:cubicBezTo>
                  <a:pt x="311" y="253"/>
                  <a:pt x="314" y="256"/>
                  <a:pt x="317" y="260"/>
                </a:cubicBezTo>
                <a:cubicBezTo>
                  <a:pt x="321" y="265"/>
                  <a:pt x="321" y="269"/>
                  <a:pt x="317" y="274"/>
                </a:cubicBezTo>
                <a:cubicBezTo>
                  <a:pt x="313" y="278"/>
                  <a:pt x="310" y="282"/>
                  <a:pt x="307" y="286"/>
                </a:cubicBezTo>
                <a:cubicBezTo>
                  <a:pt x="302" y="292"/>
                  <a:pt x="299" y="292"/>
                  <a:pt x="293" y="289"/>
                </a:cubicBezTo>
                <a:cubicBezTo>
                  <a:pt x="288" y="287"/>
                  <a:pt x="284" y="285"/>
                  <a:pt x="279" y="283"/>
                </a:cubicBezTo>
                <a:cubicBezTo>
                  <a:pt x="275" y="282"/>
                  <a:pt x="271" y="284"/>
                  <a:pt x="268" y="286"/>
                </a:cubicBezTo>
                <a:cubicBezTo>
                  <a:pt x="264" y="289"/>
                  <a:pt x="261" y="291"/>
                  <a:pt x="258" y="294"/>
                </a:cubicBezTo>
                <a:cubicBezTo>
                  <a:pt x="254" y="297"/>
                  <a:pt x="253" y="301"/>
                  <a:pt x="254" y="306"/>
                </a:cubicBezTo>
                <a:cubicBezTo>
                  <a:pt x="255" y="311"/>
                  <a:pt x="255" y="316"/>
                  <a:pt x="256" y="321"/>
                </a:cubicBezTo>
                <a:cubicBezTo>
                  <a:pt x="256" y="326"/>
                  <a:pt x="254" y="329"/>
                  <a:pt x="251" y="330"/>
                </a:cubicBezTo>
                <a:cubicBezTo>
                  <a:pt x="245" y="333"/>
                  <a:pt x="239" y="335"/>
                  <a:pt x="233" y="337"/>
                </a:cubicBezTo>
                <a:cubicBezTo>
                  <a:pt x="227" y="339"/>
                  <a:pt x="224" y="338"/>
                  <a:pt x="220" y="333"/>
                </a:cubicBezTo>
                <a:cubicBezTo>
                  <a:pt x="218" y="329"/>
                  <a:pt x="215" y="325"/>
                  <a:pt x="212" y="322"/>
                </a:cubicBezTo>
                <a:cubicBezTo>
                  <a:pt x="209" y="318"/>
                  <a:pt x="205" y="317"/>
                  <a:pt x="201" y="318"/>
                </a:cubicBezTo>
                <a:cubicBezTo>
                  <a:pt x="196" y="318"/>
                  <a:pt x="192" y="319"/>
                  <a:pt x="187" y="320"/>
                </a:cubicBezTo>
                <a:cubicBezTo>
                  <a:pt x="182" y="321"/>
                  <a:pt x="179" y="324"/>
                  <a:pt x="177" y="328"/>
                </a:cubicBezTo>
                <a:cubicBezTo>
                  <a:pt x="175" y="333"/>
                  <a:pt x="173" y="338"/>
                  <a:pt x="171" y="343"/>
                </a:cubicBezTo>
                <a:cubicBezTo>
                  <a:pt x="169" y="347"/>
                  <a:pt x="167" y="350"/>
                  <a:pt x="162" y="349"/>
                </a:cubicBezTo>
                <a:cubicBezTo>
                  <a:pt x="155" y="348"/>
                  <a:pt x="147" y="348"/>
                  <a:pt x="140" y="346"/>
                </a:cubicBezTo>
                <a:cubicBezTo>
                  <a:pt x="137" y="345"/>
                  <a:pt x="135" y="341"/>
                  <a:pt x="134" y="338"/>
                </a:cubicBezTo>
                <a:cubicBezTo>
                  <a:pt x="133" y="333"/>
                  <a:pt x="133" y="328"/>
                  <a:pt x="133" y="324"/>
                </a:cubicBezTo>
                <a:cubicBezTo>
                  <a:pt x="132" y="318"/>
                  <a:pt x="129" y="313"/>
                  <a:pt x="123" y="312"/>
                </a:cubicBezTo>
                <a:cubicBezTo>
                  <a:pt x="119" y="310"/>
                  <a:pt x="116" y="309"/>
                  <a:pt x="113" y="308"/>
                </a:cubicBezTo>
                <a:cubicBezTo>
                  <a:pt x="108" y="306"/>
                  <a:pt x="104" y="307"/>
                  <a:pt x="101" y="310"/>
                </a:cubicBezTo>
                <a:cubicBezTo>
                  <a:pt x="96" y="314"/>
                  <a:pt x="92" y="317"/>
                  <a:pt x="87" y="321"/>
                </a:cubicBezTo>
                <a:cubicBezTo>
                  <a:pt x="84" y="323"/>
                  <a:pt x="81" y="323"/>
                  <a:pt x="78" y="320"/>
                </a:cubicBezTo>
                <a:cubicBezTo>
                  <a:pt x="72" y="316"/>
                  <a:pt x="66" y="312"/>
                  <a:pt x="61" y="307"/>
                </a:cubicBezTo>
                <a:cubicBezTo>
                  <a:pt x="57" y="304"/>
                  <a:pt x="58" y="299"/>
                  <a:pt x="60" y="295"/>
                </a:cubicBezTo>
                <a:cubicBezTo>
                  <a:pt x="62" y="291"/>
                  <a:pt x="63" y="287"/>
                  <a:pt x="65" y="283"/>
                </a:cubicBezTo>
                <a:cubicBezTo>
                  <a:pt x="67" y="278"/>
                  <a:pt x="66" y="274"/>
                  <a:pt x="64" y="271"/>
                </a:cubicBezTo>
                <a:cubicBezTo>
                  <a:pt x="60" y="266"/>
                  <a:pt x="57" y="262"/>
                  <a:pt x="53" y="258"/>
                </a:cubicBezTo>
                <a:cubicBezTo>
                  <a:pt x="51" y="254"/>
                  <a:pt x="47" y="253"/>
                  <a:pt x="43" y="253"/>
                </a:cubicBezTo>
                <a:cubicBezTo>
                  <a:pt x="38" y="254"/>
                  <a:pt x="33" y="254"/>
                  <a:pt x="28" y="255"/>
                </a:cubicBezTo>
                <a:cubicBezTo>
                  <a:pt x="22" y="257"/>
                  <a:pt x="18" y="255"/>
                  <a:pt x="15" y="249"/>
                </a:cubicBezTo>
                <a:cubicBezTo>
                  <a:pt x="13" y="244"/>
                  <a:pt x="10" y="239"/>
                  <a:pt x="8" y="233"/>
                </a:cubicBezTo>
                <a:cubicBezTo>
                  <a:pt x="6" y="229"/>
                  <a:pt x="7" y="225"/>
                  <a:pt x="11" y="222"/>
                </a:cubicBezTo>
                <a:cubicBezTo>
                  <a:pt x="15" y="218"/>
                  <a:pt x="20" y="214"/>
                  <a:pt x="25" y="211"/>
                </a:cubicBezTo>
                <a:cubicBezTo>
                  <a:pt x="29" y="208"/>
                  <a:pt x="30" y="204"/>
                  <a:pt x="30" y="199"/>
                </a:cubicBezTo>
                <a:cubicBezTo>
                  <a:pt x="29" y="195"/>
                  <a:pt x="28" y="192"/>
                  <a:pt x="28" y="189"/>
                </a:cubicBezTo>
                <a:cubicBezTo>
                  <a:pt x="28" y="180"/>
                  <a:pt x="23" y="176"/>
                  <a:pt x="16" y="174"/>
                </a:cubicBezTo>
                <a:cubicBezTo>
                  <a:pt x="13" y="173"/>
                  <a:pt x="10" y="171"/>
                  <a:pt x="7" y="170"/>
                </a:cubicBezTo>
                <a:cubicBezTo>
                  <a:pt x="2" y="169"/>
                  <a:pt x="0" y="166"/>
                  <a:pt x="0" y="162"/>
                </a:cubicBezTo>
                <a:cubicBezTo>
                  <a:pt x="1" y="155"/>
                  <a:pt x="1" y="149"/>
                  <a:pt x="2" y="142"/>
                </a:cubicBezTo>
                <a:cubicBezTo>
                  <a:pt x="2" y="136"/>
                  <a:pt x="5" y="134"/>
                  <a:pt x="11" y="133"/>
                </a:cubicBezTo>
                <a:cubicBezTo>
                  <a:pt x="17" y="132"/>
                  <a:pt x="23" y="132"/>
                  <a:pt x="28" y="131"/>
                </a:cubicBezTo>
                <a:cubicBezTo>
                  <a:pt x="32" y="130"/>
                  <a:pt x="35" y="128"/>
                  <a:pt x="36" y="124"/>
                </a:cubicBezTo>
                <a:cubicBezTo>
                  <a:pt x="38" y="120"/>
                  <a:pt x="40" y="117"/>
                  <a:pt x="41" y="113"/>
                </a:cubicBezTo>
                <a:cubicBezTo>
                  <a:pt x="42" y="109"/>
                  <a:pt x="42" y="105"/>
                  <a:pt x="39" y="101"/>
                </a:cubicBezTo>
                <a:cubicBezTo>
                  <a:pt x="36" y="97"/>
                  <a:pt x="32" y="93"/>
                  <a:pt x="29" y="88"/>
                </a:cubicBezTo>
                <a:cubicBezTo>
                  <a:pt x="26" y="84"/>
                  <a:pt x="26" y="80"/>
                  <a:pt x="29" y="76"/>
                </a:cubicBezTo>
                <a:cubicBezTo>
                  <a:pt x="32" y="71"/>
                  <a:pt x="36" y="66"/>
                  <a:pt x="39" y="62"/>
                </a:cubicBezTo>
                <a:cubicBezTo>
                  <a:pt x="42" y="57"/>
                  <a:pt x="46" y="56"/>
                  <a:pt x="52" y="58"/>
                </a:cubicBezTo>
                <a:cubicBezTo>
                  <a:pt x="57" y="60"/>
                  <a:pt x="62" y="62"/>
                  <a:pt x="66" y="65"/>
                </a:cubicBezTo>
                <a:cubicBezTo>
                  <a:pt x="70" y="67"/>
                  <a:pt x="74" y="66"/>
                  <a:pt x="77" y="64"/>
                </a:cubicBezTo>
                <a:cubicBezTo>
                  <a:pt x="78" y="63"/>
                  <a:pt x="79" y="63"/>
                  <a:pt x="79" y="62"/>
                </a:cubicBezTo>
                <a:cubicBezTo>
                  <a:pt x="94" y="51"/>
                  <a:pt x="94" y="51"/>
                  <a:pt x="90" y="30"/>
                </a:cubicBezTo>
                <a:cubicBezTo>
                  <a:pt x="89" y="23"/>
                  <a:pt x="91" y="20"/>
                  <a:pt x="97" y="17"/>
                </a:cubicBezTo>
                <a:cubicBezTo>
                  <a:pt x="102" y="15"/>
                  <a:pt x="107" y="13"/>
                  <a:pt x="112" y="11"/>
                </a:cubicBezTo>
                <a:cubicBezTo>
                  <a:pt x="117" y="8"/>
                  <a:pt x="120" y="9"/>
                  <a:pt x="124" y="13"/>
                </a:cubicBezTo>
                <a:cubicBezTo>
                  <a:pt x="127" y="17"/>
                  <a:pt x="130" y="22"/>
                  <a:pt x="133" y="26"/>
                </a:cubicBezTo>
                <a:cubicBezTo>
                  <a:pt x="138" y="31"/>
                  <a:pt x="142" y="32"/>
                  <a:pt x="148" y="31"/>
                </a:cubicBezTo>
                <a:cubicBezTo>
                  <a:pt x="152" y="29"/>
                  <a:pt x="156" y="29"/>
                  <a:pt x="160" y="29"/>
                </a:cubicBezTo>
                <a:cubicBezTo>
                  <a:pt x="166" y="28"/>
                  <a:pt x="170" y="26"/>
                  <a:pt x="172" y="21"/>
                </a:cubicBezTo>
                <a:cubicBezTo>
                  <a:pt x="173" y="16"/>
                  <a:pt x="175" y="11"/>
                  <a:pt x="177" y="6"/>
                </a:cubicBezTo>
                <a:cubicBezTo>
                  <a:pt x="179" y="2"/>
                  <a:pt x="182" y="0"/>
                  <a:pt x="187" y="0"/>
                </a:cubicBezTo>
                <a:cubicBezTo>
                  <a:pt x="194" y="1"/>
                  <a:pt x="201" y="2"/>
                  <a:pt x="208" y="3"/>
                </a:cubicBezTo>
                <a:cubicBezTo>
                  <a:pt x="212" y="3"/>
                  <a:pt x="214" y="6"/>
                  <a:pt x="214" y="11"/>
                </a:cubicBezTo>
                <a:cubicBezTo>
                  <a:pt x="215" y="17"/>
                  <a:pt x="216" y="23"/>
                  <a:pt x="217" y="29"/>
                </a:cubicBezTo>
                <a:cubicBezTo>
                  <a:pt x="218" y="34"/>
                  <a:pt x="221" y="36"/>
                  <a:pt x="225" y="38"/>
                </a:cubicBezTo>
                <a:cubicBezTo>
                  <a:pt x="228" y="39"/>
                  <a:pt x="231" y="40"/>
                  <a:pt x="234" y="41"/>
                </a:cubicBezTo>
                <a:cubicBezTo>
                  <a:pt x="239" y="45"/>
                  <a:pt x="244" y="43"/>
                  <a:pt x="248" y="40"/>
                </a:cubicBezTo>
                <a:cubicBezTo>
                  <a:pt x="252" y="37"/>
                  <a:pt x="256" y="34"/>
                  <a:pt x="259" y="31"/>
                </a:cubicBezTo>
                <a:cubicBezTo>
                  <a:pt x="264" y="27"/>
                  <a:pt x="268" y="27"/>
                  <a:pt x="273" y="31"/>
                </a:cubicBezTo>
                <a:cubicBezTo>
                  <a:pt x="277" y="34"/>
                  <a:pt x="281" y="37"/>
                  <a:pt x="285" y="41"/>
                </a:cubicBezTo>
                <a:cubicBezTo>
                  <a:pt x="290" y="45"/>
                  <a:pt x="291" y="49"/>
                  <a:pt x="288" y="55"/>
                </a:cubicBezTo>
                <a:cubicBezTo>
                  <a:pt x="286" y="59"/>
                  <a:pt x="284" y="64"/>
                  <a:pt x="283" y="68"/>
                </a:cubicBezTo>
                <a:cubicBezTo>
                  <a:pt x="282" y="71"/>
                  <a:pt x="282" y="74"/>
                  <a:pt x="283" y="76"/>
                </a:cubicBezTo>
                <a:cubicBezTo>
                  <a:pt x="286" y="81"/>
                  <a:pt x="290" y="86"/>
                  <a:pt x="295" y="91"/>
                </a:cubicBezTo>
                <a:cubicBezTo>
                  <a:pt x="296" y="93"/>
                  <a:pt x="299" y="93"/>
                  <a:pt x="301" y="94"/>
                </a:cubicBezTo>
                <a:close/>
                <a:moveTo>
                  <a:pt x="174" y="63"/>
                </a:moveTo>
                <a:cubicBezTo>
                  <a:pt x="112" y="63"/>
                  <a:pt x="62" y="113"/>
                  <a:pt x="62" y="174"/>
                </a:cubicBezTo>
                <a:cubicBezTo>
                  <a:pt x="62" y="236"/>
                  <a:pt x="112" y="285"/>
                  <a:pt x="173" y="286"/>
                </a:cubicBezTo>
                <a:cubicBezTo>
                  <a:pt x="235" y="286"/>
                  <a:pt x="285" y="236"/>
                  <a:pt x="285" y="174"/>
                </a:cubicBezTo>
                <a:cubicBezTo>
                  <a:pt x="285" y="112"/>
                  <a:pt x="234" y="63"/>
                  <a:pt x="174" y="63"/>
                </a:cubicBezTo>
                <a:close/>
              </a:path>
            </a:pathLst>
          </a:custGeom>
          <a:solidFill>
            <a:srgbClr val="282F3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82F3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6" name="Google Shape;1436;p76"/>
          <p:cNvCxnSpPr/>
          <p:nvPr/>
        </p:nvCxnSpPr>
        <p:spPr>
          <a:xfrm flipH="1" rot="10800000">
            <a:off x="2895493" y="4373421"/>
            <a:ext cx="672300" cy="668400"/>
          </a:xfrm>
          <a:prstGeom prst="straightConnector1">
            <a:avLst/>
          </a:prstGeom>
          <a:noFill/>
          <a:ln cap="flat" cmpd="sng" w="28575">
            <a:solidFill>
              <a:srgbClr val="282F3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7" name="Google Shape;1437;p76"/>
          <p:cNvCxnSpPr/>
          <p:nvPr/>
        </p:nvCxnSpPr>
        <p:spPr>
          <a:xfrm rot="10800000">
            <a:off x="1509494" y="5041821"/>
            <a:ext cx="1386000" cy="0"/>
          </a:xfrm>
          <a:prstGeom prst="straightConnector1">
            <a:avLst/>
          </a:prstGeom>
          <a:noFill/>
          <a:ln cap="flat" cmpd="sng" w="28575">
            <a:solidFill>
              <a:srgbClr val="282F3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8" name="Google Shape;1438;p76"/>
          <p:cNvSpPr txBox="1"/>
          <p:nvPr/>
        </p:nvSpPr>
        <p:spPr>
          <a:xfrm>
            <a:off x="1377220" y="4254082"/>
            <a:ext cx="16416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900"/>
              <a:buFont typeface="Arial"/>
              <a:buNone/>
            </a:pPr>
            <a:r>
              <a:rPr lang="pt-BR" sz="1900">
                <a:solidFill>
                  <a:srgbClr val="282F39"/>
                </a:solidFill>
              </a:rPr>
              <a:t>Bruno</a:t>
            </a:r>
            <a:endParaRPr sz="1900">
              <a:solidFill>
                <a:srgbClr val="282F3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900"/>
              <a:buFont typeface="Arial"/>
              <a:buNone/>
            </a:pPr>
            <a:r>
              <a:rPr lang="pt-BR" sz="1900">
                <a:solidFill>
                  <a:srgbClr val="282F39"/>
                </a:solidFill>
              </a:rPr>
              <a:t>Batista</a:t>
            </a:r>
            <a:endParaRPr sz="1900">
              <a:solidFill>
                <a:srgbClr val="282F39"/>
              </a:solidFill>
            </a:endParaRPr>
          </a:p>
        </p:txBody>
      </p:sp>
      <p:cxnSp>
        <p:nvCxnSpPr>
          <p:cNvPr id="1439" name="Google Shape;1439;p76"/>
          <p:cNvCxnSpPr/>
          <p:nvPr/>
        </p:nvCxnSpPr>
        <p:spPr>
          <a:xfrm flipH="1" rot="10800000">
            <a:off x="8729094" y="1119439"/>
            <a:ext cx="549900" cy="775200"/>
          </a:xfrm>
          <a:prstGeom prst="straightConnector1">
            <a:avLst/>
          </a:prstGeom>
          <a:noFill/>
          <a:ln cap="flat" cmpd="sng" w="28575">
            <a:solidFill>
              <a:srgbClr val="282F3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0" name="Google Shape;1440;p76"/>
          <p:cNvCxnSpPr/>
          <p:nvPr/>
        </p:nvCxnSpPr>
        <p:spPr>
          <a:xfrm rot="10800000">
            <a:off x="9268458" y="1115740"/>
            <a:ext cx="1546200" cy="5700"/>
          </a:xfrm>
          <a:prstGeom prst="straightConnector1">
            <a:avLst/>
          </a:prstGeom>
          <a:noFill/>
          <a:ln cap="flat" cmpd="sng" w="28575">
            <a:solidFill>
              <a:srgbClr val="282F3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1" name="Google Shape;1441;p76"/>
          <p:cNvSpPr txBox="1"/>
          <p:nvPr/>
        </p:nvSpPr>
        <p:spPr>
          <a:xfrm>
            <a:off x="9173180" y="286175"/>
            <a:ext cx="16416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900"/>
              <a:buFont typeface="Arial"/>
              <a:buNone/>
            </a:pPr>
            <a:r>
              <a:rPr lang="pt-BR" sz="1900">
                <a:solidFill>
                  <a:srgbClr val="282F39"/>
                </a:solidFill>
              </a:rPr>
              <a:t>Paulo</a:t>
            </a:r>
            <a:endParaRPr sz="1900">
              <a:solidFill>
                <a:srgbClr val="282F39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900"/>
              <a:buFont typeface="Arial"/>
              <a:buNone/>
            </a:pPr>
            <a:r>
              <a:rPr lang="pt-BR" sz="1900">
                <a:solidFill>
                  <a:srgbClr val="282F39"/>
                </a:solidFill>
              </a:rPr>
              <a:t>Santos</a:t>
            </a:r>
            <a:endParaRPr sz="1900">
              <a:solidFill>
                <a:srgbClr val="282F39"/>
              </a:solidFill>
            </a:endParaRPr>
          </a:p>
        </p:txBody>
      </p:sp>
      <p:cxnSp>
        <p:nvCxnSpPr>
          <p:cNvPr id="1442" name="Google Shape;1442;p76"/>
          <p:cNvCxnSpPr/>
          <p:nvPr/>
        </p:nvCxnSpPr>
        <p:spPr>
          <a:xfrm rot="10800000">
            <a:off x="7798744" y="4589875"/>
            <a:ext cx="471000" cy="1017000"/>
          </a:xfrm>
          <a:prstGeom prst="straightConnector1">
            <a:avLst/>
          </a:prstGeom>
          <a:noFill/>
          <a:ln cap="flat" cmpd="sng" w="28575">
            <a:solidFill>
              <a:srgbClr val="282F3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3" name="Google Shape;1443;p76"/>
          <p:cNvCxnSpPr/>
          <p:nvPr/>
        </p:nvCxnSpPr>
        <p:spPr>
          <a:xfrm rot="10800000">
            <a:off x="8258922" y="5601475"/>
            <a:ext cx="1627800" cy="5400"/>
          </a:xfrm>
          <a:prstGeom prst="straightConnector1">
            <a:avLst/>
          </a:prstGeom>
          <a:noFill/>
          <a:ln cap="flat" cmpd="sng" w="28575">
            <a:solidFill>
              <a:srgbClr val="282F3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4" name="Google Shape;1444;p76"/>
          <p:cNvSpPr txBox="1"/>
          <p:nvPr/>
        </p:nvSpPr>
        <p:spPr>
          <a:xfrm>
            <a:off x="8245243" y="4814429"/>
            <a:ext cx="16416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1900"/>
              <a:buFont typeface="Arial"/>
              <a:buNone/>
            </a:pPr>
            <a:r>
              <a:rPr lang="pt-BR" sz="1900">
                <a:solidFill>
                  <a:srgbClr val="282F39"/>
                </a:solidFill>
              </a:rPr>
              <a:t>Paulo Gonçalves</a:t>
            </a:r>
            <a:endParaRPr sz="11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9" name="Google Shape;1449;p77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450" name="Google Shape;1450;p77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77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452" name="Google Shape;1452;p77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453" name="Google Shape;1453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4" name="Google Shape;1454;p77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77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456" name="Google Shape;1456;p77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7" name="Google Shape;1457;p77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1458" name="Google Shape;1458;p77"/>
          <p:cNvSpPr txBox="1"/>
          <p:nvPr/>
        </p:nvSpPr>
        <p:spPr>
          <a:xfrm>
            <a:off x="1698750" y="286175"/>
            <a:ext cx="31671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Mensagem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59" name="Google Shape;1459;p77"/>
          <p:cNvCxnSpPr/>
          <p:nvPr/>
        </p:nvCxnSpPr>
        <p:spPr>
          <a:xfrm>
            <a:off x="1813500" y="8306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60" name="Google Shape;146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75" y="17145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77"/>
          <p:cNvSpPr txBox="1"/>
          <p:nvPr/>
        </p:nvSpPr>
        <p:spPr>
          <a:xfrm>
            <a:off x="5680525" y="2003850"/>
            <a:ext cx="57018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“Busquem conhecimento…”</a:t>
            </a:r>
            <a:endParaRPr b="1" sz="36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Bilu, o ET.</a:t>
            </a:r>
            <a:endParaRPr b="1" sz="24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62" name="Google Shape;1462;p77"/>
          <p:cNvGrpSpPr/>
          <p:nvPr/>
        </p:nvGrpSpPr>
        <p:grpSpPr>
          <a:xfrm>
            <a:off x="9566542" y="2954435"/>
            <a:ext cx="2218740" cy="2652651"/>
            <a:chOff x="2162175" y="2219929"/>
            <a:chExt cx="2355850" cy="2894012"/>
          </a:xfrm>
        </p:grpSpPr>
        <p:sp>
          <p:nvSpPr>
            <p:cNvPr id="1463" name="Google Shape;1463;p77"/>
            <p:cNvSpPr/>
            <p:nvPr/>
          </p:nvSpPr>
          <p:spPr>
            <a:xfrm>
              <a:off x="2162175" y="2837466"/>
              <a:ext cx="1765300" cy="2276475"/>
            </a:xfrm>
            <a:custGeom>
              <a:rect b="b" l="l" r="r" t="t"/>
              <a:pathLst>
                <a:path extrusionOk="0" h="714" w="554">
                  <a:moveTo>
                    <a:pt x="504" y="385"/>
                  </a:moveTo>
                  <a:cubicBezTo>
                    <a:pt x="505" y="392"/>
                    <a:pt x="506" y="400"/>
                    <a:pt x="507" y="408"/>
                  </a:cubicBezTo>
                  <a:cubicBezTo>
                    <a:pt x="508" y="413"/>
                    <a:pt x="509" y="418"/>
                    <a:pt x="509" y="423"/>
                  </a:cubicBezTo>
                  <a:cubicBezTo>
                    <a:pt x="509" y="425"/>
                    <a:pt x="508" y="427"/>
                    <a:pt x="507" y="428"/>
                  </a:cubicBezTo>
                  <a:cubicBezTo>
                    <a:pt x="500" y="432"/>
                    <a:pt x="494" y="437"/>
                    <a:pt x="487" y="441"/>
                  </a:cubicBezTo>
                  <a:cubicBezTo>
                    <a:pt x="487" y="442"/>
                    <a:pt x="486" y="442"/>
                    <a:pt x="485" y="444"/>
                  </a:cubicBezTo>
                  <a:cubicBezTo>
                    <a:pt x="490" y="449"/>
                    <a:pt x="496" y="454"/>
                    <a:pt x="501" y="459"/>
                  </a:cubicBezTo>
                  <a:cubicBezTo>
                    <a:pt x="503" y="461"/>
                    <a:pt x="504" y="463"/>
                    <a:pt x="503" y="466"/>
                  </a:cubicBezTo>
                  <a:cubicBezTo>
                    <a:pt x="499" y="475"/>
                    <a:pt x="496" y="485"/>
                    <a:pt x="493" y="495"/>
                  </a:cubicBezTo>
                  <a:cubicBezTo>
                    <a:pt x="493" y="496"/>
                    <a:pt x="493" y="498"/>
                    <a:pt x="493" y="500"/>
                  </a:cubicBezTo>
                  <a:cubicBezTo>
                    <a:pt x="497" y="511"/>
                    <a:pt x="502" y="522"/>
                    <a:pt x="504" y="533"/>
                  </a:cubicBezTo>
                  <a:cubicBezTo>
                    <a:pt x="507" y="543"/>
                    <a:pt x="505" y="553"/>
                    <a:pt x="497" y="560"/>
                  </a:cubicBezTo>
                  <a:cubicBezTo>
                    <a:pt x="494" y="563"/>
                    <a:pt x="491" y="564"/>
                    <a:pt x="487" y="565"/>
                  </a:cubicBezTo>
                  <a:cubicBezTo>
                    <a:pt x="466" y="570"/>
                    <a:pt x="445" y="570"/>
                    <a:pt x="424" y="568"/>
                  </a:cubicBezTo>
                  <a:cubicBezTo>
                    <a:pt x="409" y="567"/>
                    <a:pt x="394" y="565"/>
                    <a:pt x="379" y="563"/>
                  </a:cubicBezTo>
                  <a:cubicBezTo>
                    <a:pt x="378" y="562"/>
                    <a:pt x="377" y="562"/>
                    <a:pt x="375" y="562"/>
                  </a:cubicBezTo>
                  <a:cubicBezTo>
                    <a:pt x="367" y="613"/>
                    <a:pt x="358" y="663"/>
                    <a:pt x="349" y="714"/>
                  </a:cubicBezTo>
                  <a:cubicBezTo>
                    <a:pt x="341" y="710"/>
                    <a:pt x="334" y="707"/>
                    <a:pt x="327" y="703"/>
                  </a:cubicBezTo>
                  <a:cubicBezTo>
                    <a:pt x="307" y="694"/>
                    <a:pt x="287" y="684"/>
                    <a:pt x="267" y="675"/>
                  </a:cubicBezTo>
                  <a:cubicBezTo>
                    <a:pt x="250" y="667"/>
                    <a:pt x="234" y="659"/>
                    <a:pt x="217" y="651"/>
                  </a:cubicBezTo>
                  <a:cubicBezTo>
                    <a:pt x="200" y="643"/>
                    <a:pt x="183" y="635"/>
                    <a:pt x="166" y="626"/>
                  </a:cubicBezTo>
                  <a:cubicBezTo>
                    <a:pt x="154" y="621"/>
                    <a:pt x="143" y="614"/>
                    <a:pt x="131" y="609"/>
                  </a:cubicBezTo>
                  <a:cubicBezTo>
                    <a:pt x="115" y="601"/>
                    <a:pt x="98" y="594"/>
                    <a:pt x="82" y="586"/>
                  </a:cubicBezTo>
                  <a:cubicBezTo>
                    <a:pt x="78" y="585"/>
                    <a:pt x="78" y="583"/>
                    <a:pt x="78" y="579"/>
                  </a:cubicBezTo>
                  <a:cubicBezTo>
                    <a:pt x="79" y="545"/>
                    <a:pt x="80" y="511"/>
                    <a:pt x="80" y="477"/>
                  </a:cubicBezTo>
                  <a:cubicBezTo>
                    <a:pt x="80" y="465"/>
                    <a:pt x="80" y="453"/>
                    <a:pt x="79" y="441"/>
                  </a:cubicBezTo>
                  <a:cubicBezTo>
                    <a:pt x="79" y="439"/>
                    <a:pt x="78" y="436"/>
                    <a:pt x="76" y="435"/>
                  </a:cubicBezTo>
                  <a:cubicBezTo>
                    <a:pt x="56" y="410"/>
                    <a:pt x="40" y="382"/>
                    <a:pt x="28" y="353"/>
                  </a:cubicBezTo>
                  <a:cubicBezTo>
                    <a:pt x="20" y="334"/>
                    <a:pt x="13" y="314"/>
                    <a:pt x="9" y="294"/>
                  </a:cubicBezTo>
                  <a:cubicBezTo>
                    <a:pt x="2" y="264"/>
                    <a:pt x="0" y="233"/>
                    <a:pt x="2" y="202"/>
                  </a:cubicBezTo>
                  <a:cubicBezTo>
                    <a:pt x="3" y="181"/>
                    <a:pt x="7" y="159"/>
                    <a:pt x="15" y="138"/>
                  </a:cubicBezTo>
                  <a:cubicBezTo>
                    <a:pt x="25" y="109"/>
                    <a:pt x="41" y="84"/>
                    <a:pt x="64" y="63"/>
                  </a:cubicBezTo>
                  <a:cubicBezTo>
                    <a:pt x="81" y="48"/>
                    <a:pt x="100" y="35"/>
                    <a:pt x="122" y="27"/>
                  </a:cubicBezTo>
                  <a:cubicBezTo>
                    <a:pt x="139" y="20"/>
                    <a:pt x="155" y="14"/>
                    <a:pt x="173" y="10"/>
                  </a:cubicBezTo>
                  <a:cubicBezTo>
                    <a:pt x="190" y="6"/>
                    <a:pt x="207" y="5"/>
                    <a:pt x="225" y="3"/>
                  </a:cubicBezTo>
                  <a:cubicBezTo>
                    <a:pt x="248" y="0"/>
                    <a:pt x="271" y="1"/>
                    <a:pt x="294" y="4"/>
                  </a:cubicBezTo>
                  <a:cubicBezTo>
                    <a:pt x="340" y="9"/>
                    <a:pt x="382" y="23"/>
                    <a:pt x="418" y="53"/>
                  </a:cubicBezTo>
                  <a:cubicBezTo>
                    <a:pt x="439" y="71"/>
                    <a:pt x="456" y="92"/>
                    <a:pt x="468" y="117"/>
                  </a:cubicBezTo>
                  <a:cubicBezTo>
                    <a:pt x="479" y="138"/>
                    <a:pt x="486" y="160"/>
                    <a:pt x="490" y="183"/>
                  </a:cubicBezTo>
                  <a:cubicBezTo>
                    <a:pt x="493" y="199"/>
                    <a:pt x="495" y="216"/>
                    <a:pt x="496" y="232"/>
                  </a:cubicBezTo>
                  <a:cubicBezTo>
                    <a:pt x="496" y="246"/>
                    <a:pt x="501" y="257"/>
                    <a:pt x="507" y="268"/>
                  </a:cubicBezTo>
                  <a:cubicBezTo>
                    <a:pt x="518" y="290"/>
                    <a:pt x="530" y="311"/>
                    <a:pt x="541" y="332"/>
                  </a:cubicBezTo>
                  <a:cubicBezTo>
                    <a:pt x="546" y="341"/>
                    <a:pt x="548" y="351"/>
                    <a:pt x="552" y="361"/>
                  </a:cubicBezTo>
                  <a:cubicBezTo>
                    <a:pt x="552" y="361"/>
                    <a:pt x="552" y="361"/>
                    <a:pt x="552" y="361"/>
                  </a:cubicBezTo>
                  <a:cubicBezTo>
                    <a:pt x="554" y="373"/>
                    <a:pt x="550" y="379"/>
                    <a:pt x="538" y="381"/>
                  </a:cubicBezTo>
                  <a:cubicBezTo>
                    <a:pt x="527" y="382"/>
                    <a:pt x="516" y="383"/>
                    <a:pt x="504" y="385"/>
                  </a:cubicBezTo>
                  <a:close/>
                  <a:moveTo>
                    <a:pt x="137" y="210"/>
                  </a:moveTo>
                  <a:cubicBezTo>
                    <a:pt x="134" y="210"/>
                    <a:pt x="133" y="210"/>
                    <a:pt x="131" y="210"/>
                  </a:cubicBezTo>
                  <a:cubicBezTo>
                    <a:pt x="123" y="209"/>
                    <a:pt x="116" y="209"/>
                    <a:pt x="108" y="209"/>
                  </a:cubicBezTo>
                  <a:cubicBezTo>
                    <a:pt x="97" y="209"/>
                    <a:pt x="88" y="213"/>
                    <a:pt x="82" y="222"/>
                  </a:cubicBezTo>
                  <a:cubicBezTo>
                    <a:pt x="72" y="238"/>
                    <a:pt x="83" y="255"/>
                    <a:pt x="101" y="257"/>
                  </a:cubicBezTo>
                  <a:cubicBezTo>
                    <a:pt x="110" y="258"/>
                    <a:pt x="117" y="255"/>
                    <a:pt x="124" y="250"/>
                  </a:cubicBezTo>
                  <a:cubicBezTo>
                    <a:pt x="131" y="246"/>
                    <a:pt x="137" y="242"/>
                    <a:pt x="144" y="238"/>
                  </a:cubicBezTo>
                  <a:cubicBezTo>
                    <a:pt x="144" y="238"/>
                    <a:pt x="144" y="238"/>
                    <a:pt x="144" y="238"/>
                  </a:cubicBezTo>
                  <a:cubicBezTo>
                    <a:pt x="151" y="261"/>
                    <a:pt x="157" y="284"/>
                    <a:pt x="163" y="307"/>
                  </a:cubicBezTo>
                  <a:cubicBezTo>
                    <a:pt x="163" y="309"/>
                    <a:pt x="164" y="310"/>
                    <a:pt x="167" y="310"/>
                  </a:cubicBezTo>
                  <a:cubicBezTo>
                    <a:pt x="175" y="307"/>
                    <a:pt x="183" y="305"/>
                    <a:pt x="191" y="303"/>
                  </a:cubicBezTo>
                  <a:cubicBezTo>
                    <a:pt x="203" y="300"/>
                    <a:pt x="214" y="297"/>
                    <a:pt x="226" y="294"/>
                  </a:cubicBezTo>
                  <a:cubicBezTo>
                    <a:pt x="223" y="289"/>
                    <a:pt x="221" y="285"/>
                    <a:pt x="218" y="281"/>
                  </a:cubicBezTo>
                  <a:cubicBezTo>
                    <a:pt x="209" y="269"/>
                    <a:pt x="206" y="256"/>
                    <a:pt x="211" y="241"/>
                  </a:cubicBezTo>
                  <a:cubicBezTo>
                    <a:pt x="218" y="223"/>
                    <a:pt x="239" y="215"/>
                    <a:pt x="255" y="224"/>
                  </a:cubicBezTo>
                  <a:cubicBezTo>
                    <a:pt x="270" y="232"/>
                    <a:pt x="276" y="244"/>
                    <a:pt x="275" y="260"/>
                  </a:cubicBezTo>
                  <a:cubicBezTo>
                    <a:pt x="275" y="267"/>
                    <a:pt x="275" y="273"/>
                    <a:pt x="275" y="280"/>
                  </a:cubicBezTo>
                  <a:cubicBezTo>
                    <a:pt x="276" y="280"/>
                    <a:pt x="278" y="280"/>
                    <a:pt x="279" y="280"/>
                  </a:cubicBezTo>
                  <a:cubicBezTo>
                    <a:pt x="296" y="276"/>
                    <a:pt x="312" y="271"/>
                    <a:pt x="329" y="267"/>
                  </a:cubicBezTo>
                  <a:cubicBezTo>
                    <a:pt x="332" y="266"/>
                    <a:pt x="336" y="266"/>
                    <a:pt x="337" y="264"/>
                  </a:cubicBezTo>
                  <a:cubicBezTo>
                    <a:pt x="338" y="262"/>
                    <a:pt x="336" y="258"/>
                    <a:pt x="336" y="255"/>
                  </a:cubicBezTo>
                  <a:cubicBezTo>
                    <a:pt x="332" y="242"/>
                    <a:pt x="328" y="228"/>
                    <a:pt x="325" y="215"/>
                  </a:cubicBezTo>
                  <a:cubicBezTo>
                    <a:pt x="323" y="207"/>
                    <a:pt x="321" y="199"/>
                    <a:pt x="319" y="191"/>
                  </a:cubicBezTo>
                  <a:cubicBezTo>
                    <a:pt x="328" y="192"/>
                    <a:pt x="337" y="193"/>
                    <a:pt x="346" y="192"/>
                  </a:cubicBezTo>
                  <a:cubicBezTo>
                    <a:pt x="352" y="192"/>
                    <a:pt x="358" y="191"/>
                    <a:pt x="364" y="188"/>
                  </a:cubicBezTo>
                  <a:cubicBezTo>
                    <a:pt x="379" y="179"/>
                    <a:pt x="380" y="159"/>
                    <a:pt x="366" y="149"/>
                  </a:cubicBezTo>
                  <a:cubicBezTo>
                    <a:pt x="358" y="143"/>
                    <a:pt x="344" y="143"/>
                    <a:pt x="334" y="149"/>
                  </a:cubicBezTo>
                  <a:cubicBezTo>
                    <a:pt x="327" y="154"/>
                    <a:pt x="319" y="158"/>
                    <a:pt x="312" y="163"/>
                  </a:cubicBezTo>
                  <a:cubicBezTo>
                    <a:pt x="309" y="154"/>
                    <a:pt x="306" y="144"/>
                    <a:pt x="304" y="135"/>
                  </a:cubicBezTo>
                  <a:cubicBezTo>
                    <a:pt x="300" y="122"/>
                    <a:pt x="296" y="108"/>
                    <a:pt x="293" y="94"/>
                  </a:cubicBezTo>
                  <a:cubicBezTo>
                    <a:pt x="292" y="91"/>
                    <a:pt x="290" y="90"/>
                    <a:pt x="287" y="91"/>
                  </a:cubicBezTo>
                  <a:cubicBezTo>
                    <a:pt x="281" y="93"/>
                    <a:pt x="275" y="94"/>
                    <a:pt x="269" y="96"/>
                  </a:cubicBezTo>
                  <a:cubicBezTo>
                    <a:pt x="258" y="99"/>
                    <a:pt x="247" y="102"/>
                    <a:pt x="234" y="105"/>
                  </a:cubicBezTo>
                  <a:cubicBezTo>
                    <a:pt x="236" y="108"/>
                    <a:pt x="238" y="111"/>
                    <a:pt x="239" y="113"/>
                  </a:cubicBezTo>
                  <a:cubicBezTo>
                    <a:pt x="248" y="127"/>
                    <a:pt x="250" y="141"/>
                    <a:pt x="243" y="156"/>
                  </a:cubicBezTo>
                  <a:cubicBezTo>
                    <a:pt x="236" y="171"/>
                    <a:pt x="217" y="179"/>
                    <a:pt x="201" y="172"/>
                  </a:cubicBezTo>
                  <a:cubicBezTo>
                    <a:pt x="185" y="165"/>
                    <a:pt x="178" y="153"/>
                    <a:pt x="177" y="135"/>
                  </a:cubicBezTo>
                  <a:cubicBezTo>
                    <a:pt x="177" y="131"/>
                    <a:pt x="177" y="126"/>
                    <a:pt x="177" y="120"/>
                  </a:cubicBezTo>
                  <a:cubicBezTo>
                    <a:pt x="157" y="126"/>
                    <a:pt x="137" y="131"/>
                    <a:pt x="117" y="136"/>
                  </a:cubicBezTo>
                  <a:cubicBezTo>
                    <a:pt x="124" y="161"/>
                    <a:pt x="130" y="185"/>
                    <a:pt x="137" y="210"/>
                  </a:cubicBez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77"/>
            <p:cNvSpPr/>
            <p:nvPr/>
          </p:nvSpPr>
          <p:spPr>
            <a:xfrm>
              <a:off x="3756025" y="2219929"/>
              <a:ext cx="762000" cy="904875"/>
            </a:xfrm>
            <a:custGeom>
              <a:rect b="b" l="l" r="r" t="t"/>
              <a:pathLst>
                <a:path extrusionOk="0" h="284" w="239">
                  <a:moveTo>
                    <a:pt x="92" y="55"/>
                  </a:moveTo>
                  <a:cubicBezTo>
                    <a:pt x="115" y="44"/>
                    <a:pt x="138" y="34"/>
                    <a:pt x="161" y="22"/>
                  </a:cubicBezTo>
                  <a:cubicBezTo>
                    <a:pt x="170" y="41"/>
                    <a:pt x="178" y="58"/>
                    <a:pt x="186" y="76"/>
                  </a:cubicBezTo>
                  <a:cubicBezTo>
                    <a:pt x="180" y="77"/>
                    <a:pt x="174" y="78"/>
                    <a:pt x="168" y="80"/>
                  </a:cubicBezTo>
                  <a:cubicBezTo>
                    <a:pt x="145" y="88"/>
                    <a:pt x="132" y="115"/>
                    <a:pt x="147" y="135"/>
                  </a:cubicBezTo>
                  <a:cubicBezTo>
                    <a:pt x="155" y="147"/>
                    <a:pt x="167" y="152"/>
                    <a:pt x="182" y="150"/>
                  </a:cubicBezTo>
                  <a:cubicBezTo>
                    <a:pt x="192" y="149"/>
                    <a:pt x="200" y="145"/>
                    <a:pt x="207" y="138"/>
                  </a:cubicBezTo>
                  <a:cubicBezTo>
                    <a:pt x="209" y="136"/>
                    <a:pt x="211" y="134"/>
                    <a:pt x="214" y="131"/>
                  </a:cubicBezTo>
                  <a:cubicBezTo>
                    <a:pt x="216" y="136"/>
                    <a:pt x="219" y="141"/>
                    <a:pt x="221" y="145"/>
                  </a:cubicBezTo>
                  <a:cubicBezTo>
                    <a:pt x="226" y="157"/>
                    <a:pt x="232" y="168"/>
                    <a:pt x="237" y="179"/>
                  </a:cubicBezTo>
                  <a:cubicBezTo>
                    <a:pt x="239" y="182"/>
                    <a:pt x="238" y="183"/>
                    <a:pt x="236" y="184"/>
                  </a:cubicBezTo>
                  <a:cubicBezTo>
                    <a:pt x="217" y="194"/>
                    <a:pt x="198" y="203"/>
                    <a:pt x="178" y="212"/>
                  </a:cubicBezTo>
                  <a:cubicBezTo>
                    <a:pt x="176" y="214"/>
                    <a:pt x="174" y="215"/>
                    <a:pt x="171" y="216"/>
                  </a:cubicBezTo>
                  <a:cubicBezTo>
                    <a:pt x="172" y="218"/>
                    <a:pt x="173" y="219"/>
                    <a:pt x="174" y="221"/>
                  </a:cubicBezTo>
                  <a:cubicBezTo>
                    <a:pt x="181" y="228"/>
                    <a:pt x="188" y="235"/>
                    <a:pt x="194" y="243"/>
                  </a:cubicBezTo>
                  <a:cubicBezTo>
                    <a:pt x="201" y="253"/>
                    <a:pt x="199" y="268"/>
                    <a:pt x="191" y="275"/>
                  </a:cubicBezTo>
                  <a:cubicBezTo>
                    <a:pt x="181" y="284"/>
                    <a:pt x="162" y="281"/>
                    <a:pt x="155" y="268"/>
                  </a:cubicBezTo>
                  <a:cubicBezTo>
                    <a:pt x="152" y="262"/>
                    <a:pt x="151" y="255"/>
                    <a:pt x="150" y="248"/>
                  </a:cubicBezTo>
                  <a:cubicBezTo>
                    <a:pt x="148" y="242"/>
                    <a:pt x="148" y="235"/>
                    <a:pt x="147" y="228"/>
                  </a:cubicBezTo>
                  <a:cubicBezTo>
                    <a:pt x="124" y="239"/>
                    <a:pt x="101" y="250"/>
                    <a:pt x="78" y="261"/>
                  </a:cubicBezTo>
                  <a:cubicBezTo>
                    <a:pt x="69" y="242"/>
                    <a:pt x="60" y="224"/>
                    <a:pt x="51" y="204"/>
                  </a:cubicBezTo>
                  <a:cubicBezTo>
                    <a:pt x="57" y="203"/>
                    <a:pt x="64" y="202"/>
                    <a:pt x="70" y="201"/>
                  </a:cubicBezTo>
                  <a:cubicBezTo>
                    <a:pt x="89" y="199"/>
                    <a:pt x="108" y="182"/>
                    <a:pt x="103" y="157"/>
                  </a:cubicBezTo>
                  <a:cubicBezTo>
                    <a:pt x="99" y="137"/>
                    <a:pt x="77" y="128"/>
                    <a:pt x="58" y="134"/>
                  </a:cubicBezTo>
                  <a:cubicBezTo>
                    <a:pt x="47" y="137"/>
                    <a:pt x="40" y="146"/>
                    <a:pt x="32" y="153"/>
                  </a:cubicBezTo>
                  <a:cubicBezTo>
                    <a:pt x="31" y="154"/>
                    <a:pt x="30" y="154"/>
                    <a:pt x="30" y="155"/>
                  </a:cubicBezTo>
                  <a:cubicBezTo>
                    <a:pt x="29" y="155"/>
                    <a:pt x="29" y="155"/>
                    <a:pt x="28" y="156"/>
                  </a:cubicBezTo>
                  <a:cubicBezTo>
                    <a:pt x="17" y="138"/>
                    <a:pt x="10" y="119"/>
                    <a:pt x="0" y="101"/>
                  </a:cubicBezTo>
                  <a:cubicBezTo>
                    <a:pt x="23" y="90"/>
                    <a:pt x="45" y="79"/>
                    <a:pt x="68" y="67"/>
                  </a:cubicBezTo>
                  <a:cubicBezTo>
                    <a:pt x="62" y="60"/>
                    <a:pt x="56" y="54"/>
                    <a:pt x="50" y="48"/>
                  </a:cubicBezTo>
                  <a:cubicBezTo>
                    <a:pt x="44" y="42"/>
                    <a:pt x="40" y="35"/>
                    <a:pt x="40" y="26"/>
                  </a:cubicBezTo>
                  <a:cubicBezTo>
                    <a:pt x="40" y="15"/>
                    <a:pt x="45" y="7"/>
                    <a:pt x="55" y="3"/>
                  </a:cubicBezTo>
                  <a:cubicBezTo>
                    <a:pt x="63" y="0"/>
                    <a:pt x="74" y="4"/>
                    <a:pt x="80" y="12"/>
                  </a:cubicBezTo>
                  <a:cubicBezTo>
                    <a:pt x="83" y="16"/>
                    <a:pt x="86" y="21"/>
                    <a:pt x="87" y="26"/>
                  </a:cubicBezTo>
                  <a:cubicBezTo>
                    <a:pt x="89" y="35"/>
                    <a:pt x="90" y="45"/>
                    <a:pt x="92" y="55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65" name="Google Shape;146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78"/>
          <p:cNvSpPr txBox="1"/>
          <p:nvPr/>
        </p:nvSpPr>
        <p:spPr>
          <a:xfrm>
            <a:off x="1295400" y="1501225"/>
            <a:ext cx="96012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400"/>
              <a:buFont typeface="Raleway Medium"/>
              <a:buChar char="●"/>
            </a:pPr>
            <a:r>
              <a:rPr b="1" lang="pt-BR" sz="2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https://github.com/jnunemaker/httparty</a:t>
            </a:r>
            <a:endParaRPr b="1" sz="24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400"/>
              <a:buFont typeface="Raleway"/>
              <a:buChar char="●"/>
            </a:pPr>
            <a:r>
              <a:rPr b="1" lang="pt-BR" sz="2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https://github.com/stympy/faker</a:t>
            </a:r>
            <a:endParaRPr b="1" sz="24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400"/>
              <a:buFont typeface="Raleway"/>
              <a:buChar char="●"/>
            </a:pPr>
            <a:r>
              <a:rPr b="1" lang="pt-BR" sz="2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https://medium.com/@JanisGraubins/open-banking-api-explained-in-3-gifs-b806f14ca2ca</a:t>
            </a:r>
            <a:endParaRPr b="1" sz="24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400"/>
              <a:buFont typeface="Raleway"/>
              <a:buChar char="●"/>
            </a:pPr>
            <a:r>
              <a:rPr b="1" lang="pt-BR" sz="2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https://github.com/brunobatista25/RubyGene</a:t>
            </a:r>
            <a:endParaRPr b="1" sz="24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400"/>
              <a:buFont typeface="Raleway"/>
              <a:buChar char="●"/>
            </a:pPr>
            <a:r>
              <a:rPr b="1" lang="pt-BR" sz="2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7"/>
              </a:rPr>
              <a:t>https://www.rubydoc.info/gems/json_matchers/0.6.3</a:t>
            </a:r>
            <a:endParaRPr b="1" sz="24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400"/>
              <a:buFont typeface="Raleway"/>
              <a:buChar char="●"/>
            </a:pPr>
            <a:r>
              <a:rPr b="1" lang="pt-BR" sz="2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8"/>
              </a:rPr>
              <a:t>https://circleci.com/docs/</a:t>
            </a:r>
            <a:endParaRPr b="1" sz="24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400"/>
              <a:buFont typeface="Raleway"/>
              <a:buChar char="●"/>
            </a:pPr>
            <a:r>
              <a:rPr b="1" lang="pt-BR" sz="2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9"/>
              </a:rPr>
              <a:t>https://cswr.github.io/JsonSchema/spec/basic_types/</a:t>
            </a:r>
            <a:endParaRPr b="1" sz="24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1" name="Google Shape;1471;p78"/>
          <p:cNvSpPr txBox="1"/>
          <p:nvPr/>
        </p:nvSpPr>
        <p:spPr>
          <a:xfrm>
            <a:off x="3184650" y="274350"/>
            <a:ext cx="58227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Referências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72" name="Google Shape;1472;p78"/>
          <p:cNvCxnSpPr/>
          <p:nvPr/>
        </p:nvCxnSpPr>
        <p:spPr>
          <a:xfrm>
            <a:off x="3257956" y="80021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73" name="Google Shape;1473;p78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1474" name="Google Shape;1474;p78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78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1476" name="Google Shape;1476;p78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1477" name="Google Shape;1477;p7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8" name="Google Shape;1478;p78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78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1480" name="Google Shape;1480;p78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1" name="Google Shape;1481;p78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1482" name="Google Shape;1482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6107775" y="1600625"/>
            <a:ext cx="42720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 Medium"/>
              <a:buChar char="●"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ruby</a:t>
            </a: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&gt; 2.0.0 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 Medium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gem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cucumber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 Medium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gem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multi_xml</a:t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 Medium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gem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httparty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gem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 rspec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2869"/>
              </a:buClr>
              <a:buSzPts val="2800"/>
              <a:buFont typeface="Raleway"/>
              <a:buChar char="●"/>
            </a:pPr>
            <a:r>
              <a:rPr lang="pt-BR" sz="2800">
                <a:solidFill>
                  <a:srgbClr val="2D2869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gem </a:t>
            </a: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json_matchers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4" name="Google Shape;204;p19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205" name="Google Shape;205;p19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207" name="Google Shape;207;p19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08" name="Google Shape;208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19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211" name="Google Shape;211;p19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" name="Google Shape;212;p19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Pré requisitos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4" name="Google Shape;214;p19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5" name="Google Shape;2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/>
          <p:nvPr/>
        </p:nvSpPr>
        <p:spPr>
          <a:xfrm>
            <a:off x="909579" y="4793458"/>
            <a:ext cx="4437900" cy="433500"/>
          </a:xfrm>
          <a:prstGeom prst="ellipse">
            <a:avLst/>
          </a:prstGeom>
          <a:solidFill>
            <a:srgbClr val="000000">
              <a:alpha val="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19"/>
          <p:cNvGrpSpPr/>
          <p:nvPr/>
        </p:nvGrpSpPr>
        <p:grpSpPr>
          <a:xfrm>
            <a:off x="1277650" y="1240703"/>
            <a:ext cx="3821093" cy="3726500"/>
            <a:chOff x="2840038" y="3103563"/>
            <a:chExt cx="1733551" cy="1746251"/>
          </a:xfrm>
        </p:grpSpPr>
        <p:sp>
          <p:nvSpPr>
            <p:cNvPr id="218" name="Google Shape;218;p19"/>
            <p:cNvSpPr/>
            <p:nvPr/>
          </p:nvSpPr>
          <p:spPr>
            <a:xfrm>
              <a:off x="2874963" y="3103563"/>
              <a:ext cx="760413" cy="877888"/>
            </a:xfrm>
            <a:custGeom>
              <a:rect b="b" l="l" r="r" t="t"/>
              <a:pathLst>
                <a:path extrusionOk="0" h="275" w="238">
                  <a:moveTo>
                    <a:pt x="26" y="275"/>
                  </a:moveTo>
                  <a:cubicBezTo>
                    <a:pt x="8" y="252"/>
                    <a:pt x="0" y="226"/>
                    <a:pt x="4" y="197"/>
                  </a:cubicBezTo>
                  <a:cubicBezTo>
                    <a:pt x="8" y="169"/>
                    <a:pt x="21" y="144"/>
                    <a:pt x="41" y="123"/>
                  </a:cubicBezTo>
                  <a:cubicBezTo>
                    <a:pt x="57" y="106"/>
                    <a:pt x="75" y="88"/>
                    <a:pt x="91" y="71"/>
                  </a:cubicBezTo>
                  <a:cubicBezTo>
                    <a:pt x="92" y="70"/>
                    <a:pt x="92" y="70"/>
                    <a:pt x="93" y="69"/>
                  </a:cubicBezTo>
                  <a:cubicBezTo>
                    <a:pt x="97" y="65"/>
                    <a:pt x="102" y="63"/>
                    <a:pt x="109" y="63"/>
                  </a:cubicBezTo>
                  <a:cubicBezTo>
                    <a:pt x="131" y="64"/>
                    <a:pt x="149" y="51"/>
                    <a:pt x="155" y="28"/>
                  </a:cubicBezTo>
                  <a:cubicBezTo>
                    <a:pt x="156" y="25"/>
                    <a:pt x="158" y="22"/>
                    <a:pt x="160" y="20"/>
                  </a:cubicBezTo>
                  <a:cubicBezTo>
                    <a:pt x="164" y="15"/>
                    <a:pt x="169" y="10"/>
                    <a:pt x="174" y="5"/>
                  </a:cubicBezTo>
                  <a:cubicBezTo>
                    <a:pt x="180" y="0"/>
                    <a:pt x="187" y="0"/>
                    <a:pt x="193" y="5"/>
                  </a:cubicBezTo>
                  <a:cubicBezTo>
                    <a:pt x="207" y="18"/>
                    <a:pt x="220" y="32"/>
                    <a:pt x="234" y="46"/>
                  </a:cubicBezTo>
                  <a:cubicBezTo>
                    <a:pt x="238" y="50"/>
                    <a:pt x="237" y="56"/>
                    <a:pt x="234" y="60"/>
                  </a:cubicBezTo>
                  <a:cubicBezTo>
                    <a:pt x="228" y="68"/>
                    <a:pt x="222" y="76"/>
                    <a:pt x="214" y="83"/>
                  </a:cubicBezTo>
                  <a:cubicBezTo>
                    <a:pt x="211" y="86"/>
                    <a:pt x="204" y="86"/>
                    <a:pt x="200" y="88"/>
                  </a:cubicBezTo>
                  <a:cubicBezTo>
                    <a:pt x="179" y="98"/>
                    <a:pt x="171" y="121"/>
                    <a:pt x="177" y="141"/>
                  </a:cubicBezTo>
                  <a:cubicBezTo>
                    <a:pt x="178" y="147"/>
                    <a:pt x="181" y="153"/>
                    <a:pt x="183" y="159"/>
                  </a:cubicBezTo>
                  <a:cubicBezTo>
                    <a:pt x="183" y="161"/>
                    <a:pt x="183" y="163"/>
                    <a:pt x="182" y="164"/>
                  </a:cubicBezTo>
                  <a:cubicBezTo>
                    <a:pt x="167" y="179"/>
                    <a:pt x="152" y="194"/>
                    <a:pt x="137" y="209"/>
                  </a:cubicBezTo>
                  <a:cubicBezTo>
                    <a:pt x="136" y="210"/>
                    <a:pt x="133" y="210"/>
                    <a:pt x="132" y="210"/>
                  </a:cubicBezTo>
                  <a:cubicBezTo>
                    <a:pt x="123" y="204"/>
                    <a:pt x="114" y="198"/>
                    <a:pt x="105" y="193"/>
                  </a:cubicBezTo>
                  <a:cubicBezTo>
                    <a:pt x="91" y="187"/>
                    <a:pt x="76" y="182"/>
                    <a:pt x="61" y="187"/>
                  </a:cubicBezTo>
                  <a:cubicBezTo>
                    <a:pt x="51" y="191"/>
                    <a:pt x="44" y="198"/>
                    <a:pt x="39" y="207"/>
                  </a:cubicBezTo>
                  <a:cubicBezTo>
                    <a:pt x="29" y="226"/>
                    <a:pt x="26" y="246"/>
                    <a:pt x="26" y="267"/>
                  </a:cubicBezTo>
                  <a:cubicBezTo>
                    <a:pt x="26" y="270"/>
                    <a:pt x="26" y="272"/>
                    <a:pt x="26" y="275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2840038" y="4019551"/>
              <a:ext cx="839788" cy="830263"/>
            </a:xfrm>
            <a:custGeom>
              <a:rect b="b" l="l" r="r" t="t"/>
              <a:pathLst>
                <a:path extrusionOk="0" h="260" w="263">
                  <a:moveTo>
                    <a:pt x="263" y="57"/>
                  </a:moveTo>
                  <a:cubicBezTo>
                    <a:pt x="255" y="65"/>
                    <a:pt x="247" y="73"/>
                    <a:pt x="239" y="81"/>
                  </a:cubicBezTo>
                  <a:cubicBezTo>
                    <a:pt x="222" y="98"/>
                    <a:pt x="205" y="115"/>
                    <a:pt x="188" y="133"/>
                  </a:cubicBezTo>
                  <a:cubicBezTo>
                    <a:pt x="177" y="144"/>
                    <a:pt x="171" y="159"/>
                    <a:pt x="165" y="173"/>
                  </a:cubicBezTo>
                  <a:cubicBezTo>
                    <a:pt x="158" y="190"/>
                    <a:pt x="153" y="208"/>
                    <a:pt x="143" y="223"/>
                  </a:cubicBezTo>
                  <a:cubicBezTo>
                    <a:pt x="135" y="235"/>
                    <a:pt x="124" y="242"/>
                    <a:pt x="113" y="248"/>
                  </a:cubicBezTo>
                  <a:cubicBezTo>
                    <a:pt x="105" y="252"/>
                    <a:pt x="96" y="255"/>
                    <a:pt x="88" y="259"/>
                  </a:cubicBezTo>
                  <a:cubicBezTo>
                    <a:pt x="85" y="260"/>
                    <a:pt x="82" y="260"/>
                    <a:pt x="80" y="257"/>
                  </a:cubicBezTo>
                  <a:cubicBezTo>
                    <a:pt x="80" y="255"/>
                    <a:pt x="80" y="252"/>
                    <a:pt x="81" y="250"/>
                  </a:cubicBezTo>
                  <a:cubicBezTo>
                    <a:pt x="90" y="237"/>
                    <a:pt x="99" y="225"/>
                    <a:pt x="108" y="213"/>
                  </a:cubicBezTo>
                  <a:cubicBezTo>
                    <a:pt x="119" y="199"/>
                    <a:pt x="115" y="187"/>
                    <a:pt x="107" y="177"/>
                  </a:cubicBezTo>
                  <a:cubicBezTo>
                    <a:pt x="98" y="166"/>
                    <a:pt x="87" y="157"/>
                    <a:pt x="73" y="152"/>
                  </a:cubicBezTo>
                  <a:cubicBezTo>
                    <a:pt x="62" y="148"/>
                    <a:pt x="50" y="149"/>
                    <a:pt x="42" y="162"/>
                  </a:cubicBezTo>
                  <a:cubicBezTo>
                    <a:pt x="33" y="175"/>
                    <a:pt x="23" y="188"/>
                    <a:pt x="13" y="200"/>
                  </a:cubicBezTo>
                  <a:cubicBezTo>
                    <a:pt x="12" y="202"/>
                    <a:pt x="11" y="203"/>
                    <a:pt x="10" y="204"/>
                  </a:cubicBezTo>
                  <a:cubicBezTo>
                    <a:pt x="7" y="206"/>
                    <a:pt x="5" y="206"/>
                    <a:pt x="4" y="203"/>
                  </a:cubicBezTo>
                  <a:cubicBezTo>
                    <a:pt x="3" y="201"/>
                    <a:pt x="2" y="199"/>
                    <a:pt x="2" y="198"/>
                  </a:cubicBezTo>
                  <a:cubicBezTo>
                    <a:pt x="0" y="180"/>
                    <a:pt x="0" y="163"/>
                    <a:pt x="7" y="146"/>
                  </a:cubicBezTo>
                  <a:cubicBezTo>
                    <a:pt x="16" y="124"/>
                    <a:pt x="31" y="109"/>
                    <a:pt x="56" y="107"/>
                  </a:cubicBezTo>
                  <a:cubicBezTo>
                    <a:pt x="74" y="105"/>
                    <a:pt x="92" y="102"/>
                    <a:pt x="108" y="93"/>
                  </a:cubicBezTo>
                  <a:cubicBezTo>
                    <a:pt x="119" y="87"/>
                    <a:pt x="128" y="78"/>
                    <a:pt x="137" y="69"/>
                  </a:cubicBezTo>
                  <a:cubicBezTo>
                    <a:pt x="159" y="47"/>
                    <a:pt x="181" y="25"/>
                    <a:pt x="203" y="2"/>
                  </a:cubicBezTo>
                  <a:cubicBezTo>
                    <a:pt x="205" y="0"/>
                    <a:pt x="207" y="0"/>
                    <a:pt x="209" y="2"/>
                  </a:cubicBezTo>
                  <a:cubicBezTo>
                    <a:pt x="214" y="8"/>
                    <a:pt x="219" y="13"/>
                    <a:pt x="225" y="18"/>
                  </a:cubicBezTo>
                  <a:cubicBezTo>
                    <a:pt x="227" y="20"/>
                    <a:pt x="227" y="22"/>
                    <a:pt x="224" y="24"/>
                  </a:cubicBezTo>
                  <a:cubicBezTo>
                    <a:pt x="191" y="57"/>
                    <a:pt x="158" y="91"/>
                    <a:pt x="124" y="124"/>
                  </a:cubicBezTo>
                  <a:cubicBezTo>
                    <a:pt x="120" y="129"/>
                    <a:pt x="119" y="134"/>
                    <a:pt x="123" y="138"/>
                  </a:cubicBezTo>
                  <a:cubicBezTo>
                    <a:pt x="127" y="142"/>
                    <a:pt x="132" y="142"/>
                    <a:pt x="137" y="137"/>
                  </a:cubicBezTo>
                  <a:cubicBezTo>
                    <a:pt x="170" y="104"/>
                    <a:pt x="204" y="70"/>
                    <a:pt x="237" y="37"/>
                  </a:cubicBezTo>
                  <a:cubicBezTo>
                    <a:pt x="240" y="34"/>
                    <a:pt x="241" y="34"/>
                    <a:pt x="244" y="37"/>
                  </a:cubicBezTo>
                  <a:cubicBezTo>
                    <a:pt x="250" y="44"/>
                    <a:pt x="256" y="50"/>
                    <a:pt x="263" y="57"/>
                  </a:cubicBezTo>
                  <a:close/>
                </a:path>
              </a:pathLst>
            </a:custGeom>
            <a:solidFill>
              <a:srgbClr val="42AFB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3822701" y="4138613"/>
              <a:ext cx="700088" cy="698500"/>
            </a:xfrm>
            <a:custGeom>
              <a:rect b="b" l="l" r="r" t="t"/>
              <a:pathLst>
                <a:path extrusionOk="0" h="219" w="219">
                  <a:moveTo>
                    <a:pt x="104" y="162"/>
                  </a:moveTo>
                  <a:cubicBezTo>
                    <a:pt x="75" y="132"/>
                    <a:pt x="45" y="103"/>
                    <a:pt x="16" y="73"/>
                  </a:cubicBezTo>
                  <a:cubicBezTo>
                    <a:pt x="12" y="70"/>
                    <a:pt x="8" y="66"/>
                    <a:pt x="4" y="62"/>
                  </a:cubicBezTo>
                  <a:cubicBezTo>
                    <a:pt x="0" y="57"/>
                    <a:pt x="0" y="52"/>
                    <a:pt x="5" y="48"/>
                  </a:cubicBezTo>
                  <a:cubicBezTo>
                    <a:pt x="19" y="33"/>
                    <a:pt x="33" y="19"/>
                    <a:pt x="48" y="4"/>
                  </a:cubicBezTo>
                  <a:cubicBezTo>
                    <a:pt x="53" y="0"/>
                    <a:pt x="57" y="0"/>
                    <a:pt x="62" y="5"/>
                  </a:cubicBezTo>
                  <a:cubicBezTo>
                    <a:pt x="113" y="55"/>
                    <a:pt x="164" y="106"/>
                    <a:pt x="214" y="157"/>
                  </a:cubicBezTo>
                  <a:cubicBezTo>
                    <a:pt x="219" y="162"/>
                    <a:pt x="219" y="167"/>
                    <a:pt x="214" y="172"/>
                  </a:cubicBezTo>
                  <a:cubicBezTo>
                    <a:pt x="200" y="186"/>
                    <a:pt x="185" y="201"/>
                    <a:pt x="171" y="215"/>
                  </a:cubicBezTo>
                  <a:cubicBezTo>
                    <a:pt x="167" y="219"/>
                    <a:pt x="162" y="219"/>
                    <a:pt x="158" y="215"/>
                  </a:cubicBezTo>
                  <a:cubicBezTo>
                    <a:pt x="145" y="203"/>
                    <a:pt x="105" y="163"/>
                    <a:pt x="104" y="162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3367088" y="3671888"/>
              <a:ext cx="577850" cy="577850"/>
            </a:xfrm>
            <a:custGeom>
              <a:rect b="b" l="l" r="r" t="t"/>
              <a:pathLst>
                <a:path extrusionOk="0" h="181" w="181">
                  <a:moveTo>
                    <a:pt x="104" y="147"/>
                  </a:moveTo>
                  <a:cubicBezTo>
                    <a:pt x="74" y="116"/>
                    <a:pt x="43" y="85"/>
                    <a:pt x="13" y="55"/>
                  </a:cubicBezTo>
                  <a:cubicBezTo>
                    <a:pt x="8" y="50"/>
                    <a:pt x="4" y="46"/>
                    <a:pt x="0" y="42"/>
                  </a:cubicBezTo>
                  <a:cubicBezTo>
                    <a:pt x="14" y="28"/>
                    <a:pt x="28" y="14"/>
                    <a:pt x="42" y="0"/>
                  </a:cubicBezTo>
                  <a:cubicBezTo>
                    <a:pt x="88" y="47"/>
                    <a:pt x="134" y="93"/>
                    <a:pt x="181" y="140"/>
                  </a:cubicBezTo>
                  <a:cubicBezTo>
                    <a:pt x="173" y="149"/>
                    <a:pt x="163" y="158"/>
                    <a:pt x="154" y="167"/>
                  </a:cubicBezTo>
                  <a:cubicBezTo>
                    <a:pt x="150" y="171"/>
                    <a:pt x="139" y="181"/>
                    <a:pt x="139" y="181"/>
                  </a:cubicBezTo>
                  <a:cubicBezTo>
                    <a:pt x="139" y="181"/>
                    <a:pt x="133" y="175"/>
                    <a:pt x="131" y="173"/>
                  </a:cubicBezTo>
                  <a:cubicBezTo>
                    <a:pt x="128" y="170"/>
                    <a:pt x="108" y="150"/>
                    <a:pt x="104" y="147"/>
                  </a:cubicBezTo>
                  <a:close/>
                </a:path>
              </a:pathLst>
            </a:custGeom>
            <a:solidFill>
              <a:srgbClr val="CB1B4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3698876" y="3132138"/>
              <a:ext cx="874713" cy="865188"/>
            </a:xfrm>
            <a:custGeom>
              <a:rect b="b" l="l" r="r" t="t"/>
              <a:pathLst>
                <a:path extrusionOk="0" h="271" w="274">
                  <a:moveTo>
                    <a:pt x="273" y="63"/>
                  </a:moveTo>
                  <a:cubicBezTo>
                    <a:pt x="273" y="61"/>
                    <a:pt x="273" y="59"/>
                    <a:pt x="272" y="58"/>
                  </a:cubicBezTo>
                  <a:cubicBezTo>
                    <a:pt x="270" y="54"/>
                    <a:pt x="268" y="53"/>
                    <a:pt x="265" y="56"/>
                  </a:cubicBezTo>
                  <a:cubicBezTo>
                    <a:pt x="264" y="57"/>
                    <a:pt x="263" y="58"/>
                    <a:pt x="262" y="59"/>
                  </a:cubicBezTo>
                  <a:cubicBezTo>
                    <a:pt x="254" y="70"/>
                    <a:pt x="246" y="81"/>
                    <a:pt x="238" y="91"/>
                  </a:cubicBezTo>
                  <a:cubicBezTo>
                    <a:pt x="236" y="94"/>
                    <a:pt x="230" y="102"/>
                    <a:pt x="230" y="102"/>
                  </a:cubicBezTo>
                  <a:cubicBezTo>
                    <a:pt x="222" y="110"/>
                    <a:pt x="212" y="111"/>
                    <a:pt x="202" y="107"/>
                  </a:cubicBezTo>
                  <a:cubicBezTo>
                    <a:pt x="190" y="103"/>
                    <a:pt x="180" y="95"/>
                    <a:pt x="171" y="86"/>
                  </a:cubicBezTo>
                  <a:cubicBezTo>
                    <a:pt x="163" y="77"/>
                    <a:pt x="157" y="68"/>
                    <a:pt x="161" y="56"/>
                  </a:cubicBezTo>
                  <a:cubicBezTo>
                    <a:pt x="163" y="52"/>
                    <a:pt x="166" y="48"/>
                    <a:pt x="168" y="45"/>
                  </a:cubicBezTo>
                  <a:cubicBezTo>
                    <a:pt x="177" y="33"/>
                    <a:pt x="186" y="21"/>
                    <a:pt x="194" y="9"/>
                  </a:cubicBezTo>
                  <a:cubicBezTo>
                    <a:pt x="195" y="7"/>
                    <a:pt x="196" y="4"/>
                    <a:pt x="195" y="2"/>
                  </a:cubicBezTo>
                  <a:cubicBezTo>
                    <a:pt x="193" y="0"/>
                    <a:pt x="190" y="0"/>
                    <a:pt x="188" y="1"/>
                  </a:cubicBezTo>
                  <a:cubicBezTo>
                    <a:pt x="179" y="4"/>
                    <a:pt x="171" y="7"/>
                    <a:pt x="163" y="11"/>
                  </a:cubicBezTo>
                  <a:cubicBezTo>
                    <a:pt x="148" y="19"/>
                    <a:pt x="135" y="29"/>
                    <a:pt x="127" y="44"/>
                  </a:cubicBezTo>
                  <a:cubicBezTo>
                    <a:pt x="121" y="58"/>
                    <a:pt x="115" y="72"/>
                    <a:pt x="110" y="86"/>
                  </a:cubicBezTo>
                  <a:cubicBezTo>
                    <a:pt x="104" y="100"/>
                    <a:pt x="98" y="115"/>
                    <a:pt x="87" y="126"/>
                  </a:cubicBezTo>
                  <a:cubicBezTo>
                    <a:pt x="68" y="147"/>
                    <a:pt x="47" y="166"/>
                    <a:pt x="27" y="187"/>
                  </a:cubicBezTo>
                  <a:cubicBezTo>
                    <a:pt x="19" y="195"/>
                    <a:pt x="9" y="204"/>
                    <a:pt x="0" y="212"/>
                  </a:cubicBezTo>
                  <a:cubicBezTo>
                    <a:pt x="8" y="220"/>
                    <a:pt x="15" y="227"/>
                    <a:pt x="22" y="235"/>
                  </a:cubicBezTo>
                  <a:cubicBezTo>
                    <a:pt x="23" y="234"/>
                    <a:pt x="25" y="233"/>
                    <a:pt x="26" y="232"/>
                  </a:cubicBezTo>
                  <a:cubicBezTo>
                    <a:pt x="63" y="194"/>
                    <a:pt x="101" y="156"/>
                    <a:pt x="139" y="118"/>
                  </a:cubicBezTo>
                  <a:cubicBezTo>
                    <a:pt x="141" y="117"/>
                    <a:pt x="143" y="115"/>
                    <a:pt x="145" y="114"/>
                  </a:cubicBezTo>
                  <a:cubicBezTo>
                    <a:pt x="149" y="113"/>
                    <a:pt x="153" y="115"/>
                    <a:pt x="155" y="119"/>
                  </a:cubicBezTo>
                  <a:cubicBezTo>
                    <a:pt x="157" y="123"/>
                    <a:pt x="156" y="127"/>
                    <a:pt x="152" y="131"/>
                  </a:cubicBezTo>
                  <a:cubicBezTo>
                    <a:pt x="127" y="156"/>
                    <a:pt x="102" y="181"/>
                    <a:pt x="76" y="207"/>
                  </a:cubicBezTo>
                  <a:cubicBezTo>
                    <a:pt x="63" y="220"/>
                    <a:pt x="49" y="234"/>
                    <a:pt x="35" y="248"/>
                  </a:cubicBezTo>
                  <a:cubicBezTo>
                    <a:pt x="42" y="255"/>
                    <a:pt x="49" y="262"/>
                    <a:pt x="56" y="269"/>
                  </a:cubicBezTo>
                  <a:cubicBezTo>
                    <a:pt x="58" y="271"/>
                    <a:pt x="59" y="270"/>
                    <a:pt x="60" y="268"/>
                  </a:cubicBezTo>
                  <a:cubicBezTo>
                    <a:pt x="87" y="241"/>
                    <a:pt x="114" y="214"/>
                    <a:pt x="141" y="187"/>
                  </a:cubicBezTo>
                  <a:cubicBezTo>
                    <a:pt x="151" y="178"/>
                    <a:pt x="161" y="169"/>
                    <a:pt x="173" y="163"/>
                  </a:cubicBezTo>
                  <a:cubicBezTo>
                    <a:pt x="189" y="156"/>
                    <a:pt x="205" y="154"/>
                    <a:pt x="221" y="152"/>
                  </a:cubicBezTo>
                  <a:cubicBezTo>
                    <a:pt x="242" y="150"/>
                    <a:pt x="255" y="141"/>
                    <a:pt x="265" y="121"/>
                  </a:cubicBezTo>
                  <a:cubicBezTo>
                    <a:pt x="274" y="101"/>
                    <a:pt x="274" y="65"/>
                    <a:pt x="273" y="63"/>
                  </a:cubicBezTo>
                  <a:close/>
                </a:path>
              </a:pathLst>
            </a:custGeom>
            <a:solidFill>
              <a:srgbClr val="42AFB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282F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/>
        </p:nvSpPr>
        <p:spPr>
          <a:xfrm>
            <a:off x="1846950" y="1458500"/>
            <a:ext cx="84981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#Acessando o método de forma rápida</a:t>
            </a:r>
            <a:endParaRPr sz="24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reponse</a:t>
            </a:r>
            <a:r>
              <a:rPr lang="pt-BR" sz="24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= </a:t>
            </a:r>
            <a:r>
              <a:rPr lang="pt-BR" sz="2400">
                <a:solidFill>
                  <a:srgbClr val="00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HTTParty</a:t>
            </a:r>
            <a:r>
              <a:rPr lang="pt-BR" sz="24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.get(‘http://end.com/end’)</a:t>
            </a:r>
            <a:endParaRPr sz="2400">
              <a:solidFill>
                <a:srgbClr val="2D286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puts</a:t>
            </a:r>
            <a:r>
              <a:rPr lang="pt-BR" sz="24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response.body</a:t>
            </a:r>
            <a:endParaRPr sz="2400">
              <a:solidFill>
                <a:srgbClr val="2D286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puts</a:t>
            </a:r>
            <a:r>
              <a:rPr lang="pt-BR" sz="24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response.code</a:t>
            </a:r>
            <a:endParaRPr sz="2400">
              <a:solidFill>
                <a:srgbClr val="2D286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puts</a:t>
            </a:r>
            <a:r>
              <a:rPr lang="pt-BR" sz="24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response.message</a:t>
            </a:r>
            <a:endParaRPr sz="2400">
              <a:solidFill>
                <a:srgbClr val="2D286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puts</a:t>
            </a:r>
            <a:r>
              <a:rPr lang="pt-BR" sz="24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response.headers</a:t>
            </a:r>
            <a:endParaRPr sz="2400">
              <a:solidFill>
                <a:srgbClr val="2D286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228" name="Google Shape;228;p20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229" name="Google Shape;229;p20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0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231" name="Google Shape;231;p20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32" name="Google Shape;232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20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235" name="Google Shape;235;p20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6" name="Google Shape;236;p20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sp>
        <p:nvSpPr>
          <p:cNvPr id="237" name="Google Shape;237;p20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Exemplo de uso HTTParty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8" name="Google Shape;238;p20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9" name="Google Shape;2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/>
        </p:nvSpPr>
        <p:spPr>
          <a:xfrm>
            <a:off x="2953150" y="1458500"/>
            <a:ext cx="8498100" cy="4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99999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#Abstraindo métodos da classe</a:t>
            </a:r>
            <a:endParaRPr sz="1700">
              <a:solidFill>
                <a:srgbClr val="99999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class </a:t>
            </a:r>
            <a:r>
              <a:rPr lang="pt-BR" sz="1700">
                <a:solidFill>
                  <a:srgbClr val="99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Exemplo</a:t>
            </a:r>
            <a:endParaRPr sz="1700">
              <a:solidFill>
                <a:srgbClr val="9900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99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</a:t>
            </a:r>
            <a:r>
              <a:rPr lang="pt-BR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include </a:t>
            </a:r>
            <a:r>
              <a:rPr lang="pt-BR" sz="1700">
                <a:solidFill>
                  <a:srgbClr val="00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HTTParty</a:t>
            </a:r>
            <a:endParaRPr sz="1700">
              <a:solidFill>
                <a:srgbClr val="0000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</a:t>
            </a:r>
            <a:r>
              <a:rPr lang="pt-BR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base_uri ‘</a:t>
            </a:r>
            <a:r>
              <a:rPr lang="pt-BR" sz="17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http://end.com’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</a:t>
            </a:r>
            <a:r>
              <a:rPr lang="pt-BR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def</a:t>
            </a:r>
            <a:r>
              <a:rPr lang="pt-BR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pt-BR" sz="1700">
                <a:solidFill>
                  <a:srgbClr val="99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initialize </a:t>
            </a:r>
            <a:r>
              <a:rPr lang="pt-BR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</a:t>
            </a:r>
            <a:r>
              <a:rPr lang="pt-BR" sz="17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headers</a:t>
            </a:r>
            <a:r>
              <a:rPr lang="pt-BR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)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	@options = {</a:t>
            </a:r>
            <a:r>
              <a:rPr lang="pt-BR" sz="1700">
                <a:solidFill>
                  <a:srgbClr val="99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:headers</a:t>
            </a:r>
            <a:r>
              <a:rPr lang="pt-BR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=&gt; headers}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</a:t>
            </a:r>
            <a:r>
              <a:rPr lang="pt-BR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end</a:t>
            </a:r>
            <a:endParaRPr sz="1700">
              <a:solidFill>
                <a:srgbClr val="FF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def </a:t>
            </a:r>
            <a:r>
              <a:rPr lang="pt-BR" sz="1700">
                <a:solidFill>
                  <a:srgbClr val="99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getRequest</a:t>
            </a:r>
            <a:endParaRPr sz="1700">
              <a:solidFill>
                <a:srgbClr val="9900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99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	</a:t>
            </a:r>
            <a:r>
              <a:rPr lang="pt-BR" sz="1700">
                <a:solidFill>
                  <a:srgbClr val="FF99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self</a:t>
            </a:r>
            <a:r>
              <a:rPr lang="pt-BR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.class.</a:t>
            </a:r>
            <a:r>
              <a:rPr lang="pt-BR" sz="1700">
                <a:solidFill>
                  <a:srgbClr val="38761D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get</a:t>
            </a:r>
            <a:r>
              <a:rPr lang="pt-BR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(“/end”,@options)</a:t>
            </a:r>
            <a:endParaRPr sz="1700"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	</a:t>
            </a:r>
            <a:r>
              <a:rPr lang="pt-BR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end</a:t>
            </a:r>
            <a:endParaRPr sz="1700">
              <a:solidFill>
                <a:srgbClr val="FF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end</a:t>
            </a:r>
            <a:endParaRPr sz="1700">
              <a:solidFill>
                <a:srgbClr val="FF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teste = </a:t>
            </a:r>
            <a:r>
              <a:rPr lang="pt-BR" sz="1700">
                <a:solidFill>
                  <a:srgbClr val="00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Exemplo</a:t>
            </a:r>
            <a:r>
              <a:rPr lang="pt-BR" sz="17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.</a:t>
            </a:r>
            <a:r>
              <a:rPr lang="pt-BR" sz="1700">
                <a:solidFill>
                  <a:srgbClr val="FF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new</a:t>
            </a:r>
            <a:r>
              <a:rPr lang="pt-BR" sz="17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("accept" =&gt; "*/*")</a:t>
            </a:r>
            <a:endParaRPr sz="1700">
              <a:solidFill>
                <a:srgbClr val="2D2869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000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puts</a:t>
            </a:r>
            <a:r>
              <a:rPr lang="pt-BR" sz="1700">
                <a:solidFill>
                  <a:srgbClr val="2D286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teste.</a:t>
            </a:r>
            <a:r>
              <a:rPr lang="pt-BR" sz="1700">
                <a:solidFill>
                  <a:srgbClr val="38761D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getRequest</a:t>
            </a:r>
            <a:endParaRPr sz="1700">
              <a:solidFill>
                <a:srgbClr val="38761D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2D2869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1698750" y="209975"/>
            <a:ext cx="8794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2D2869"/>
                </a:solidFill>
                <a:latin typeface="Raleway"/>
                <a:ea typeface="Raleway"/>
                <a:cs typeface="Raleway"/>
                <a:sym typeface="Raleway"/>
              </a:rPr>
              <a:t>Exemplo de uso HTTParty</a:t>
            </a:r>
            <a:endParaRPr b="1" sz="2800">
              <a:solidFill>
                <a:srgbClr val="2D28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46" name="Google Shape;246;p21"/>
          <p:cNvCxnSpPr/>
          <p:nvPr/>
        </p:nvCxnSpPr>
        <p:spPr>
          <a:xfrm>
            <a:off x="1813500" y="754460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2D2869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47" name="Google Shape;247;p21"/>
          <p:cNvGrpSpPr/>
          <p:nvPr/>
        </p:nvGrpSpPr>
        <p:grpSpPr>
          <a:xfrm>
            <a:off x="0" y="5895975"/>
            <a:ext cx="12192000" cy="962100"/>
            <a:chOff x="0" y="5895975"/>
            <a:chExt cx="12192000" cy="962100"/>
          </a:xfrm>
        </p:grpSpPr>
        <p:sp>
          <p:nvSpPr>
            <p:cNvPr id="248" name="Google Shape;248;p21"/>
            <p:cNvSpPr/>
            <p:nvPr/>
          </p:nvSpPr>
          <p:spPr>
            <a:xfrm>
              <a:off x="0" y="5895975"/>
              <a:ext cx="12192000" cy="962100"/>
            </a:xfrm>
            <a:prstGeom prst="rect">
              <a:avLst/>
            </a:prstGeom>
            <a:solidFill>
              <a:srgbClr val="E841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 txBox="1"/>
            <p:nvPr/>
          </p:nvSpPr>
          <p:spPr>
            <a:xfrm>
              <a:off x="8671550" y="6334125"/>
              <a:ext cx="3283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pt-BR" sz="1200">
                  <a:solidFill>
                    <a:schemeClr val="lt1"/>
                  </a:solidFill>
                  <a:latin typeface="Raleway Black"/>
                  <a:ea typeface="Raleway Black"/>
                  <a:cs typeface="Raleway Black"/>
                  <a:sym typeface="Raleway Black"/>
                </a:rPr>
                <a:t>AUTOMAÇÃO  DE </a:t>
              </a:r>
              <a:r>
                <a:rPr lang="pt-BR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TESTES API</a:t>
              </a:r>
              <a:endParaRPr/>
            </a:p>
          </p:txBody>
        </p:sp>
        <p:cxnSp>
          <p:nvCxnSpPr>
            <p:cNvPr id="250" name="Google Shape;250;p21"/>
            <p:cNvCxnSpPr/>
            <p:nvPr/>
          </p:nvCxnSpPr>
          <p:spPr>
            <a:xfrm>
              <a:off x="11357656" y="6217513"/>
              <a:ext cx="4878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51" name="Google Shape;251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249" y="6269834"/>
              <a:ext cx="1706710" cy="22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21"/>
          <p:cNvSpPr/>
          <p:nvPr/>
        </p:nvSpPr>
        <p:spPr>
          <a:xfrm>
            <a:off x="0" y="5895975"/>
            <a:ext cx="12192000" cy="962100"/>
          </a:xfrm>
          <a:prstGeom prst="rect">
            <a:avLst/>
          </a:prstGeom>
          <a:solidFill>
            <a:srgbClr val="2D2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82975" y="6229100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AUTOMAÇÃO  DE </a:t>
            </a:r>
            <a:r>
              <a:rPr lang="pt-BR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TESTES API</a:t>
            </a:r>
            <a:endParaRPr/>
          </a:p>
        </p:txBody>
      </p:sp>
      <p:cxnSp>
        <p:nvCxnSpPr>
          <p:cNvPr id="254" name="Google Shape;254;p21"/>
          <p:cNvCxnSpPr/>
          <p:nvPr/>
        </p:nvCxnSpPr>
        <p:spPr>
          <a:xfrm>
            <a:off x="232456" y="6217513"/>
            <a:ext cx="48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p21"/>
          <p:cNvSpPr txBox="1"/>
          <p:nvPr/>
        </p:nvSpPr>
        <p:spPr>
          <a:xfrm>
            <a:off x="8762025" y="6141325"/>
            <a:ext cx="328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OUTUBRO/2018</a:t>
            </a:r>
            <a:endParaRPr sz="1200">
              <a:solidFill>
                <a:schemeClr val="lt1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200">
                <a:solidFill>
                  <a:schemeClr val="lt1"/>
                </a:solidFill>
                <a:latin typeface="Raleway Black"/>
                <a:ea typeface="Raleway Black"/>
                <a:cs typeface="Raleway Black"/>
                <a:sym typeface="Raleway Black"/>
              </a:rPr>
              <a:t>TESTING DOJO UAI</a:t>
            </a: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9958" y="112102"/>
            <a:ext cx="1361468" cy="9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